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3"/>
  </p:notesMasterIdLst>
  <p:sldIdLst>
    <p:sldId id="256" r:id="rId2"/>
    <p:sldId id="262" r:id="rId3"/>
    <p:sldId id="280" r:id="rId4"/>
    <p:sldId id="263" r:id="rId5"/>
    <p:sldId id="287" r:id="rId6"/>
    <p:sldId id="269" r:id="rId7"/>
    <p:sldId id="259" r:id="rId8"/>
    <p:sldId id="289" r:id="rId9"/>
    <p:sldId id="272" r:id="rId10"/>
    <p:sldId id="266" r:id="rId11"/>
    <p:sldId id="285" r:id="rId12"/>
    <p:sldId id="286" r:id="rId13"/>
    <p:sldId id="260" r:id="rId14"/>
    <p:sldId id="276" r:id="rId15"/>
    <p:sldId id="291" r:id="rId16"/>
    <p:sldId id="290" r:id="rId17"/>
    <p:sldId id="283" r:id="rId18"/>
    <p:sldId id="288" r:id="rId19"/>
    <p:sldId id="265" r:id="rId20"/>
    <p:sldId id="275" r:id="rId21"/>
    <p:sldId id="270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1" autoAdjust="0"/>
    <p:restoredTop sz="94660"/>
  </p:normalViewPr>
  <p:slideViewPr>
    <p:cSldViewPr>
      <p:cViewPr varScale="1">
        <p:scale>
          <a:sx n="99" d="100"/>
          <a:sy n="99" d="100"/>
        </p:scale>
        <p:origin x="-49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0EF70-7CA9-49BA-B0CF-70F45D9257E4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7F322A9-333F-419D-AE22-875C0EA7EB18}">
      <dgm:prSet custT="1"/>
      <dgm:spPr/>
      <dgm:t>
        <a:bodyPr/>
        <a:lstStyle/>
        <a:p>
          <a:pPr rtl="0"/>
          <a:r>
            <a:rPr lang="en-US" sz="3600" dirty="0" smtClean="0"/>
            <a:t>A social media marketing firm wants to </a:t>
          </a:r>
          <a:r>
            <a:rPr lang="en-US" sz="3600" b="1" u="sng" dirty="0" smtClean="0"/>
            <a:t>target doctors / physicians</a:t>
          </a:r>
          <a:r>
            <a:rPr lang="en-US" sz="3600" b="1" dirty="0" smtClean="0"/>
            <a:t> </a:t>
          </a:r>
          <a:r>
            <a:rPr lang="en-US" sz="3600" dirty="0" smtClean="0"/>
            <a:t>based on their </a:t>
          </a:r>
          <a:r>
            <a:rPr lang="en-US" sz="3600" b="1" u="sng" dirty="0" smtClean="0"/>
            <a:t>practice area</a:t>
          </a:r>
          <a:r>
            <a:rPr lang="en-US" sz="4000" dirty="0" smtClean="0"/>
            <a:t>.                               </a:t>
          </a:r>
        </a:p>
        <a:p>
          <a:pPr rtl="0"/>
          <a:r>
            <a:rPr lang="en-US" sz="2800" b="1" dirty="0" smtClean="0"/>
            <a:t>Example</a:t>
          </a:r>
          <a:r>
            <a:rPr lang="en-US" sz="2800" dirty="0" smtClean="0"/>
            <a:t>: A </a:t>
          </a:r>
          <a:r>
            <a:rPr lang="en-US" sz="2800" b="1" u="sng" dirty="0" smtClean="0"/>
            <a:t>marketing campaign </a:t>
          </a:r>
          <a:r>
            <a:rPr lang="en-US" sz="2800" dirty="0" smtClean="0"/>
            <a:t>to target </a:t>
          </a:r>
          <a:r>
            <a:rPr lang="en-US" sz="2800" b="1" dirty="0" smtClean="0"/>
            <a:t>Cardiologists</a:t>
          </a:r>
          <a:r>
            <a:rPr lang="en-US" sz="2800" dirty="0" smtClean="0"/>
            <a:t> for heart related news feed.</a:t>
          </a:r>
          <a:endParaRPr lang="en-US" sz="2800" dirty="0"/>
        </a:p>
      </dgm:t>
    </dgm:pt>
    <dgm:pt modelId="{C7BE7324-D02C-4D6E-B402-9361E6A354CB}" type="parTrans" cxnId="{CDE534AF-ACC3-4396-A219-62D79F22D4CF}">
      <dgm:prSet/>
      <dgm:spPr/>
      <dgm:t>
        <a:bodyPr/>
        <a:lstStyle/>
        <a:p>
          <a:endParaRPr lang="en-US"/>
        </a:p>
      </dgm:t>
    </dgm:pt>
    <dgm:pt modelId="{48530BD6-D425-4673-A93F-2E670A1C398D}" type="sibTrans" cxnId="{CDE534AF-ACC3-4396-A219-62D79F22D4CF}">
      <dgm:prSet/>
      <dgm:spPr/>
      <dgm:t>
        <a:bodyPr/>
        <a:lstStyle/>
        <a:p>
          <a:endParaRPr lang="en-US"/>
        </a:p>
      </dgm:t>
    </dgm:pt>
    <dgm:pt modelId="{13D103D2-BE7F-4956-8041-B96571F7B41D}" type="pres">
      <dgm:prSet presAssocID="{2C90EF70-7CA9-49BA-B0CF-70F45D9257E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01CA7-7EB5-4140-8EB1-842B4E1A1EC9}" type="pres">
      <dgm:prSet presAssocID="{57F322A9-333F-419D-AE22-875C0EA7EB18}" presName="node" presStyleLbl="node1" presStyleIdx="0" presStyleCnt="1" custScaleX="1325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534AF-ACC3-4396-A219-62D79F22D4CF}" srcId="{2C90EF70-7CA9-49BA-B0CF-70F45D9257E4}" destId="{57F322A9-333F-419D-AE22-875C0EA7EB18}" srcOrd="0" destOrd="0" parTransId="{C7BE7324-D02C-4D6E-B402-9361E6A354CB}" sibTransId="{48530BD6-D425-4673-A93F-2E670A1C398D}"/>
    <dgm:cxn modelId="{7382CA67-2D60-4E7F-A436-DDCCC0A9111D}" type="presOf" srcId="{57F322A9-333F-419D-AE22-875C0EA7EB18}" destId="{16801CA7-7EB5-4140-8EB1-842B4E1A1EC9}" srcOrd="0" destOrd="0" presId="urn:microsoft.com/office/officeart/2005/8/layout/default"/>
    <dgm:cxn modelId="{9D07CC3E-2268-4915-B000-73467CAD392A}" type="presOf" srcId="{2C90EF70-7CA9-49BA-B0CF-70F45D9257E4}" destId="{13D103D2-BE7F-4956-8041-B96571F7B41D}" srcOrd="0" destOrd="0" presId="urn:microsoft.com/office/officeart/2005/8/layout/default"/>
    <dgm:cxn modelId="{CEF5F79F-4983-496B-B7CA-E549AD33CDEF}" type="presParOf" srcId="{13D103D2-BE7F-4956-8041-B96571F7B41D}" destId="{16801CA7-7EB5-4140-8EB1-842B4E1A1EC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39C5F-DC22-4DBC-8057-C172A70D0C9D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FF55C3A-BCE5-4FA7-8082-098528A0B4A1}">
      <dgm:prSet/>
      <dgm:spPr/>
      <dgm:t>
        <a:bodyPr/>
        <a:lstStyle/>
        <a:p>
          <a:pPr rtl="0"/>
          <a:r>
            <a:rPr lang="en-US" dirty="0" smtClean="0"/>
            <a:t>Predict cardiologists vs Non-Cardiologists</a:t>
          </a:r>
          <a:endParaRPr lang="en-US" dirty="0"/>
        </a:p>
      </dgm:t>
    </dgm:pt>
    <dgm:pt modelId="{E2565F6A-8690-46FD-972E-D7F133E99C25}" type="parTrans" cxnId="{21AF1773-836E-4B42-829C-EA62AE00132F}">
      <dgm:prSet/>
      <dgm:spPr/>
      <dgm:t>
        <a:bodyPr/>
        <a:lstStyle/>
        <a:p>
          <a:endParaRPr lang="en-US"/>
        </a:p>
      </dgm:t>
    </dgm:pt>
    <dgm:pt modelId="{C7EEE38A-E61D-4FC5-9D84-8E7B4C206294}" type="sibTrans" cxnId="{21AF1773-836E-4B42-829C-EA62AE00132F}">
      <dgm:prSet/>
      <dgm:spPr/>
      <dgm:t>
        <a:bodyPr/>
        <a:lstStyle/>
        <a:p>
          <a:endParaRPr lang="en-US"/>
        </a:p>
      </dgm:t>
    </dgm:pt>
    <dgm:pt modelId="{3052AE0E-C6E8-4580-B54C-824ADAE671CF}">
      <dgm:prSet/>
      <dgm:spPr/>
      <dgm:t>
        <a:bodyPr/>
        <a:lstStyle/>
        <a:p>
          <a:pPr rtl="0"/>
          <a:r>
            <a:rPr lang="en-US" dirty="0" smtClean="0"/>
            <a:t>Multiclass classifier to predict top 5 specialties </a:t>
          </a:r>
          <a:endParaRPr lang="en-US" dirty="0"/>
        </a:p>
      </dgm:t>
    </dgm:pt>
    <dgm:pt modelId="{03BD8B8D-C3CC-406C-A173-2DD11AE5CFD6}" type="parTrans" cxnId="{58F835F1-54B0-4A6D-88FA-000124A9163D}">
      <dgm:prSet/>
      <dgm:spPr/>
      <dgm:t>
        <a:bodyPr/>
        <a:lstStyle/>
        <a:p>
          <a:endParaRPr lang="en-US"/>
        </a:p>
      </dgm:t>
    </dgm:pt>
    <dgm:pt modelId="{57760F18-221A-4515-AD13-D42F4091A7B7}" type="sibTrans" cxnId="{58F835F1-54B0-4A6D-88FA-000124A9163D}">
      <dgm:prSet/>
      <dgm:spPr/>
      <dgm:t>
        <a:bodyPr/>
        <a:lstStyle/>
        <a:p>
          <a:endParaRPr lang="en-US"/>
        </a:p>
      </dgm:t>
    </dgm:pt>
    <dgm:pt modelId="{93B0B9A5-27C2-4A3A-8C72-1BDD1EA7418C}" type="pres">
      <dgm:prSet presAssocID="{85739C5F-DC22-4DBC-8057-C172A70D0C9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E7B88A-4051-4A38-A966-E3A31F66F860}" type="pres">
      <dgm:prSet presAssocID="{DFF55C3A-BCE5-4FA7-8082-098528A0B4A1}" presName="node" presStyleLbl="node1" presStyleIdx="0" presStyleCnt="2" custScaleX="209148" custLinFactNeighborX="-40755" custLinFactNeighborY="8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44CAF-50E2-4244-8062-5E93F7B58C99}" type="pres">
      <dgm:prSet presAssocID="{C7EEE38A-E61D-4FC5-9D84-8E7B4C206294}" presName="sibTrans" presStyleCnt="0"/>
      <dgm:spPr/>
      <dgm:t>
        <a:bodyPr/>
        <a:lstStyle/>
        <a:p>
          <a:endParaRPr lang="en-US"/>
        </a:p>
      </dgm:t>
    </dgm:pt>
    <dgm:pt modelId="{22599602-11AB-41A3-8D96-4ABEA68FCA51}" type="pres">
      <dgm:prSet presAssocID="{3052AE0E-C6E8-4580-B54C-824ADAE671CF}" presName="node" presStyleLbl="node1" presStyleIdx="1" presStyleCnt="2" custScaleX="208055" custLinFactNeighborX="21771" custLinFactNeighborY="8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576FF9-D6B0-4D2D-BA0C-A9989AA94CE0}" type="presOf" srcId="{85739C5F-DC22-4DBC-8057-C172A70D0C9D}" destId="{93B0B9A5-27C2-4A3A-8C72-1BDD1EA7418C}" srcOrd="0" destOrd="0" presId="urn:microsoft.com/office/officeart/2005/8/layout/default"/>
    <dgm:cxn modelId="{58F835F1-54B0-4A6D-88FA-000124A9163D}" srcId="{85739C5F-DC22-4DBC-8057-C172A70D0C9D}" destId="{3052AE0E-C6E8-4580-B54C-824ADAE671CF}" srcOrd="1" destOrd="0" parTransId="{03BD8B8D-C3CC-406C-A173-2DD11AE5CFD6}" sibTransId="{57760F18-221A-4515-AD13-D42F4091A7B7}"/>
    <dgm:cxn modelId="{21AF1773-836E-4B42-829C-EA62AE00132F}" srcId="{85739C5F-DC22-4DBC-8057-C172A70D0C9D}" destId="{DFF55C3A-BCE5-4FA7-8082-098528A0B4A1}" srcOrd="0" destOrd="0" parTransId="{E2565F6A-8690-46FD-972E-D7F133E99C25}" sibTransId="{C7EEE38A-E61D-4FC5-9D84-8E7B4C206294}"/>
    <dgm:cxn modelId="{7A52B142-0390-4856-907E-B70C46DC463C}" type="presOf" srcId="{DFF55C3A-BCE5-4FA7-8082-098528A0B4A1}" destId="{1DE7B88A-4051-4A38-A966-E3A31F66F860}" srcOrd="0" destOrd="0" presId="urn:microsoft.com/office/officeart/2005/8/layout/default"/>
    <dgm:cxn modelId="{900C6C1D-282E-420A-8278-F7B2A0AED0A4}" type="presOf" srcId="{3052AE0E-C6E8-4580-B54C-824ADAE671CF}" destId="{22599602-11AB-41A3-8D96-4ABEA68FCA51}" srcOrd="0" destOrd="0" presId="urn:microsoft.com/office/officeart/2005/8/layout/default"/>
    <dgm:cxn modelId="{ECA0A493-823F-4DB6-93AD-D78E78B87BE5}" type="presParOf" srcId="{93B0B9A5-27C2-4A3A-8C72-1BDD1EA7418C}" destId="{1DE7B88A-4051-4A38-A966-E3A31F66F860}" srcOrd="0" destOrd="0" presId="urn:microsoft.com/office/officeart/2005/8/layout/default"/>
    <dgm:cxn modelId="{331FDE03-9C4E-45D4-874D-B721BBC3044C}" type="presParOf" srcId="{93B0B9A5-27C2-4A3A-8C72-1BDD1EA7418C}" destId="{AB044CAF-50E2-4244-8062-5E93F7B58C99}" srcOrd="1" destOrd="0" presId="urn:microsoft.com/office/officeart/2005/8/layout/default"/>
    <dgm:cxn modelId="{C9A21982-C2C3-4A6E-87C6-8E6E8C52410B}" type="presParOf" srcId="{93B0B9A5-27C2-4A3A-8C72-1BDD1EA7418C}" destId="{22599602-11AB-41A3-8D96-4ABEA68FCA5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79EBA3-F27D-423F-BAB3-ED839B6B0F26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CF2681D-AF07-4FB3-BCB7-725C33919FEE}">
      <dgm:prSet custT="1"/>
      <dgm:spPr/>
      <dgm:t>
        <a:bodyPr/>
        <a:lstStyle/>
        <a:p>
          <a:pPr rtl="0"/>
          <a:r>
            <a:rPr lang="en-US" sz="2000" b="1" dirty="0" smtClean="0"/>
            <a:t>procedures.csv - </a:t>
          </a:r>
          <a:r>
            <a:rPr lang="en-US" sz="1400" b="1" dirty="0" smtClean="0"/>
            <a:t>contains a list of procedures doctors performed over the past year. The columns of this dataset are as follows:</a:t>
          </a:r>
          <a:endParaRPr lang="en-US" sz="1400" dirty="0"/>
        </a:p>
      </dgm:t>
    </dgm:pt>
    <dgm:pt modelId="{2A668F6B-C337-4BB7-9F2D-2CB3B443C8CE}" type="parTrans" cxnId="{111429DA-E8F5-4880-9DBE-0CCF7C54DFDC}">
      <dgm:prSet/>
      <dgm:spPr/>
      <dgm:t>
        <a:bodyPr/>
        <a:lstStyle/>
        <a:p>
          <a:endParaRPr lang="en-US" sz="1600"/>
        </a:p>
      </dgm:t>
    </dgm:pt>
    <dgm:pt modelId="{9DF81889-E34B-4F15-933A-F382F3724B25}" type="sibTrans" cxnId="{111429DA-E8F5-4880-9DBE-0CCF7C54DFDC}">
      <dgm:prSet/>
      <dgm:spPr/>
      <dgm:t>
        <a:bodyPr/>
        <a:lstStyle/>
        <a:p>
          <a:endParaRPr lang="en-US" sz="1600"/>
        </a:p>
      </dgm:t>
    </dgm:pt>
    <dgm:pt modelId="{54F4E77E-2001-45A2-BE8F-BE39305451F1}">
      <dgm:prSet custT="1"/>
      <dgm:spPr/>
      <dgm:t>
        <a:bodyPr/>
        <a:lstStyle/>
        <a:p>
          <a:pPr rtl="0"/>
          <a:r>
            <a:rPr lang="en-US" sz="1400" b="0" smtClean="0"/>
            <a:t>physician_id unique physician identifier, joins to id in physicians.csv</a:t>
          </a:r>
          <a:endParaRPr lang="en-US" sz="1400" b="0" dirty="0"/>
        </a:p>
      </dgm:t>
    </dgm:pt>
    <dgm:pt modelId="{4138C80A-70A4-4487-B7A9-A45420AF100C}" type="parTrans" cxnId="{B8C6BB0C-0340-4055-9B22-54E0C4336D6F}">
      <dgm:prSet/>
      <dgm:spPr/>
      <dgm:t>
        <a:bodyPr/>
        <a:lstStyle/>
        <a:p>
          <a:endParaRPr lang="en-US" sz="1600"/>
        </a:p>
      </dgm:t>
    </dgm:pt>
    <dgm:pt modelId="{4E4FC5D0-F4AC-4E3B-85E0-4D6A6BD70ED0}" type="sibTrans" cxnId="{B8C6BB0C-0340-4055-9B22-54E0C4336D6F}">
      <dgm:prSet/>
      <dgm:spPr/>
      <dgm:t>
        <a:bodyPr/>
        <a:lstStyle/>
        <a:p>
          <a:endParaRPr lang="en-US" sz="1600"/>
        </a:p>
      </dgm:t>
    </dgm:pt>
    <dgm:pt modelId="{EDFD01AD-05AF-45A8-9045-74F946E1F6A7}">
      <dgm:prSet custT="1"/>
      <dgm:spPr/>
      <dgm:t>
        <a:bodyPr/>
        <a:lstStyle/>
        <a:p>
          <a:pPr rtl="0"/>
          <a:r>
            <a:rPr lang="en-US" sz="1400" b="0" dirty="0" err="1" smtClean="0"/>
            <a:t>procedure_code</a:t>
          </a:r>
          <a:r>
            <a:rPr lang="en-US" sz="1400" b="0" dirty="0" smtClean="0"/>
            <a:t> unique code representing a procedure</a:t>
          </a:r>
          <a:endParaRPr lang="en-US" sz="1400" b="0" dirty="0"/>
        </a:p>
      </dgm:t>
    </dgm:pt>
    <dgm:pt modelId="{D1F55DC7-D7A7-4637-9C86-EA23D5C0760E}" type="parTrans" cxnId="{7C5923FB-AFEE-4ED7-A1EF-1F49AA1EF639}">
      <dgm:prSet/>
      <dgm:spPr/>
      <dgm:t>
        <a:bodyPr/>
        <a:lstStyle/>
        <a:p>
          <a:endParaRPr lang="en-US" sz="1600"/>
        </a:p>
      </dgm:t>
    </dgm:pt>
    <dgm:pt modelId="{0E80DE53-D8BF-4BF7-9012-42B01C6E6514}" type="sibTrans" cxnId="{7C5923FB-AFEE-4ED7-A1EF-1F49AA1EF639}">
      <dgm:prSet/>
      <dgm:spPr/>
      <dgm:t>
        <a:bodyPr/>
        <a:lstStyle/>
        <a:p>
          <a:endParaRPr lang="en-US" sz="1600"/>
        </a:p>
      </dgm:t>
    </dgm:pt>
    <dgm:pt modelId="{BB56A702-2FDC-4548-89AD-C140FF18DB4D}">
      <dgm:prSet custT="1"/>
      <dgm:spPr/>
      <dgm:t>
        <a:bodyPr/>
        <a:lstStyle/>
        <a:p>
          <a:pPr rtl="0"/>
          <a:r>
            <a:rPr lang="en-US" sz="1400" b="1" dirty="0" smtClean="0"/>
            <a:t> procedure </a:t>
          </a:r>
          <a:r>
            <a:rPr lang="en-US" sz="1400" b="0" dirty="0" smtClean="0"/>
            <a:t>description of the procedure performed (Text Column)</a:t>
          </a:r>
          <a:endParaRPr lang="en-US" sz="1400" b="0" dirty="0"/>
        </a:p>
      </dgm:t>
    </dgm:pt>
    <dgm:pt modelId="{B3A9A642-BFFE-41A0-8794-ADF452DA0868}" type="parTrans" cxnId="{91A3F177-482D-4BB0-B3B3-1D1F91192564}">
      <dgm:prSet/>
      <dgm:spPr/>
      <dgm:t>
        <a:bodyPr/>
        <a:lstStyle/>
        <a:p>
          <a:endParaRPr lang="en-US" sz="1600"/>
        </a:p>
      </dgm:t>
    </dgm:pt>
    <dgm:pt modelId="{3A2BCA22-35C2-4777-8492-EEF264C0D988}" type="sibTrans" cxnId="{91A3F177-482D-4BB0-B3B3-1D1F91192564}">
      <dgm:prSet/>
      <dgm:spPr/>
      <dgm:t>
        <a:bodyPr/>
        <a:lstStyle/>
        <a:p>
          <a:endParaRPr lang="en-US" sz="1600"/>
        </a:p>
      </dgm:t>
    </dgm:pt>
    <dgm:pt modelId="{F0E1B172-1255-4AFE-A072-2EE8E96BA42E}">
      <dgm:prSet custT="1"/>
      <dgm:spPr/>
      <dgm:t>
        <a:bodyPr/>
        <a:lstStyle/>
        <a:p>
          <a:pPr rtl="0"/>
          <a:r>
            <a:rPr lang="en-US" sz="1400" b="0" smtClean="0"/>
            <a:t>number_of_patients the number of patients the doctor performed that procedure on over the past year</a:t>
          </a:r>
          <a:endParaRPr lang="en-US" sz="1400" b="0" dirty="0"/>
        </a:p>
      </dgm:t>
    </dgm:pt>
    <dgm:pt modelId="{E7424A7E-B3C6-44A6-8875-93198CD6E8AE}" type="parTrans" cxnId="{9E560844-87D8-4D03-90DE-BC7D44F1543F}">
      <dgm:prSet/>
      <dgm:spPr/>
      <dgm:t>
        <a:bodyPr/>
        <a:lstStyle/>
        <a:p>
          <a:endParaRPr lang="en-US" sz="1600"/>
        </a:p>
      </dgm:t>
    </dgm:pt>
    <dgm:pt modelId="{3F17D992-D910-4168-801A-6CEF47BE0E9A}" type="sibTrans" cxnId="{9E560844-87D8-4D03-90DE-BC7D44F1543F}">
      <dgm:prSet/>
      <dgm:spPr/>
      <dgm:t>
        <a:bodyPr/>
        <a:lstStyle/>
        <a:p>
          <a:endParaRPr lang="en-US" sz="1600"/>
        </a:p>
      </dgm:t>
    </dgm:pt>
    <dgm:pt modelId="{555831F7-2666-4F16-8372-D5019E68A451}">
      <dgm:prSet custT="1"/>
      <dgm:spPr/>
      <dgm:t>
        <a:bodyPr/>
        <a:lstStyle/>
        <a:p>
          <a:pPr rtl="0"/>
          <a:r>
            <a:rPr lang="en-US" sz="2000" b="1" dirty="0" smtClean="0"/>
            <a:t>physicians.csv - </a:t>
          </a:r>
          <a:r>
            <a:rPr lang="en-US" sz="1400" b="1" dirty="0" smtClean="0"/>
            <a:t>contains a list of doctors and their unique specialty. Specialty is listed as "Unknown" for the doctors need to be classified.</a:t>
          </a:r>
          <a:endParaRPr lang="en-US" sz="1400" dirty="0"/>
        </a:p>
      </dgm:t>
    </dgm:pt>
    <dgm:pt modelId="{E5C7DD92-B3EB-44F5-A0A4-3E76F295674F}" type="parTrans" cxnId="{0523BE59-E7F2-4DE1-B5C5-4CB6643EB651}">
      <dgm:prSet/>
      <dgm:spPr/>
      <dgm:t>
        <a:bodyPr/>
        <a:lstStyle/>
        <a:p>
          <a:endParaRPr lang="en-US" sz="1600"/>
        </a:p>
      </dgm:t>
    </dgm:pt>
    <dgm:pt modelId="{3C53D42B-5280-469D-8663-7DD287B56D00}" type="sibTrans" cxnId="{0523BE59-E7F2-4DE1-B5C5-4CB6643EB651}">
      <dgm:prSet/>
      <dgm:spPr/>
      <dgm:t>
        <a:bodyPr/>
        <a:lstStyle/>
        <a:p>
          <a:endParaRPr lang="en-US" sz="1600"/>
        </a:p>
      </dgm:t>
    </dgm:pt>
    <dgm:pt modelId="{E9FB5B3B-80F0-4770-B0AF-B2F6DE0A526E}">
      <dgm:prSet custT="1"/>
      <dgm:spPr/>
      <dgm:t>
        <a:bodyPr/>
        <a:lstStyle/>
        <a:p>
          <a:pPr rtl="0"/>
          <a:r>
            <a:rPr lang="en-US" sz="1400" b="0" smtClean="0"/>
            <a:t>physician_id unique physician identifier, joins to id in physicians.csv</a:t>
          </a:r>
          <a:endParaRPr lang="en-US" sz="1400" b="0" dirty="0"/>
        </a:p>
      </dgm:t>
    </dgm:pt>
    <dgm:pt modelId="{511BA1EF-71E3-416B-8DA9-D0A5AA858726}" type="parTrans" cxnId="{262E4624-D9ED-4DC9-A620-AA8539FAB5F2}">
      <dgm:prSet/>
      <dgm:spPr/>
      <dgm:t>
        <a:bodyPr/>
        <a:lstStyle/>
        <a:p>
          <a:endParaRPr lang="en-US" sz="1600"/>
        </a:p>
      </dgm:t>
    </dgm:pt>
    <dgm:pt modelId="{630C54A5-A663-4CC8-94CF-CD8887254D59}" type="sibTrans" cxnId="{262E4624-D9ED-4DC9-A620-AA8539FAB5F2}">
      <dgm:prSet/>
      <dgm:spPr/>
      <dgm:t>
        <a:bodyPr/>
        <a:lstStyle/>
        <a:p>
          <a:endParaRPr lang="en-US" sz="1600"/>
        </a:p>
      </dgm:t>
    </dgm:pt>
    <dgm:pt modelId="{8EB99D5C-4B54-4DEF-ADC1-A57B187F6153}">
      <dgm:prSet custT="1"/>
      <dgm:spPr/>
      <dgm:t>
        <a:bodyPr/>
        <a:lstStyle/>
        <a:p>
          <a:pPr rtl="0"/>
          <a:r>
            <a:rPr lang="en-US" sz="1400" b="1" dirty="0" smtClean="0"/>
            <a:t>Specialty </a:t>
          </a:r>
          <a:r>
            <a:rPr lang="en-US" sz="1400" b="0" dirty="0" smtClean="0"/>
            <a:t>String e.g. Cardiologist</a:t>
          </a:r>
          <a:endParaRPr lang="en-US" sz="1400" b="0" dirty="0"/>
        </a:p>
      </dgm:t>
    </dgm:pt>
    <dgm:pt modelId="{0263A4B1-292C-4D23-B554-11475D43ED9D}" type="parTrans" cxnId="{3CE0E635-3C50-4399-8546-AB9D29AFBD56}">
      <dgm:prSet/>
      <dgm:spPr/>
      <dgm:t>
        <a:bodyPr/>
        <a:lstStyle/>
        <a:p>
          <a:endParaRPr lang="en-US" sz="1600"/>
        </a:p>
      </dgm:t>
    </dgm:pt>
    <dgm:pt modelId="{62FB7B30-AB86-4CC8-B9AE-96EBF7AA9666}" type="sibTrans" cxnId="{3CE0E635-3C50-4399-8546-AB9D29AFBD56}">
      <dgm:prSet/>
      <dgm:spPr/>
      <dgm:t>
        <a:bodyPr/>
        <a:lstStyle/>
        <a:p>
          <a:endParaRPr lang="en-US" sz="1600"/>
        </a:p>
      </dgm:t>
    </dgm:pt>
    <dgm:pt modelId="{6AC97B51-BE51-4DC4-AD99-51A721657F99}" type="pres">
      <dgm:prSet presAssocID="{BB79EBA3-F27D-423F-BAB3-ED839B6B0F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4917E5-DBFF-4EDB-97BD-D249B200A220}" type="pres">
      <dgm:prSet presAssocID="{8CF2681D-AF07-4FB3-BCB7-725C33919FEE}" presName="composite" presStyleCnt="0"/>
      <dgm:spPr/>
      <dgm:t>
        <a:bodyPr/>
        <a:lstStyle/>
        <a:p>
          <a:endParaRPr lang="en-US"/>
        </a:p>
      </dgm:t>
    </dgm:pt>
    <dgm:pt modelId="{C6F95713-D631-440F-AC0C-AB0F951CD0A8}" type="pres">
      <dgm:prSet presAssocID="{8CF2681D-AF07-4FB3-BCB7-725C33919FE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387BD-BA7B-4DED-A979-A6382E21B17D}" type="pres">
      <dgm:prSet presAssocID="{8CF2681D-AF07-4FB3-BCB7-725C33919FE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DDF57-DDD7-4F60-A19D-5B8DCF80F1AE}" type="pres">
      <dgm:prSet presAssocID="{9DF81889-E34B-4F15-933A-F382F3724B25}" presName="space" presStyleCnt="0"/>
      <dgm:spPr/>
      <dgm:t>
        <a:bodyPr/>
        <a:lstStyle/>
        <a:p>
          <a:endParaRPr lang="en-US"/>
        </a:p>
      </dgm:t>
    </dgm:pt>
    <dgm:pt modelId="{3DDA92F8-99A5-4844-9C06-DC0C8927BE0E}" type="pres">
      <dgm:prSet presAssocID="{555831F7-2666-4F16-8372-D5019E68A451}" presName="composite" presStyleCnt="0"/>
      <dgm:spPr/>
      <dgm:t>
        <a:bodyPr/>
        <a:lstStyle/>
        <a:p>
          <a:endParaRPr lang="en-US"/>
        </a:p>
      </dgm:t>
    </dgm:pt>
    <dgm:pt modelId="{289D4422-1017-495C-A582-5777AD6DE520}" type="pres">
      <dgm:prSet presAssocID="{555831F7-2666-4F16-8372-D5019E68A45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DF28F-BE81-455E-842E-DEE241D055BA}" type="pres">
      <dgm:prSet presAssocID="{555831F7-2666-4F16-8372-D5019E68A45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4BDA1A-A011-498E-B742-106F851B849F}" type="presOf" srcId="{555831F7-2666-4F16-8372-D5019E68A451}" destId="{289D4422-1017-495C-A582-5777AD6DE520}" srcOrd="0" destOrd="0" presId="urn:microsoft.com/office/officeart/2005/8/layout/hList1"/>
    <dgm:cxn modelId="{3CE0E635-3C50-4399-8546-AB9D29AFBD56}" srcId="{555831F7-2666-4F16-8372-D5019E68A451}" destId="{8EB99D5C-4B54-4DEF-ADC1-A57B187F6153}" srcOrd="1" destOrd="0" parTransId="{0263A4B1-292C-4D23-B554-11475D43ED9D}" sibTransId="{62FB7B30-AB86-4CC8-B9AE-96EBF7AA9666}"/>
    <dgm:cxn modelId="{318AC850-9129-4843-9049-FAAA17D46610}" type="presOf" srcId="{BB56A702-2FDC-4548-89AD-C140FF18DB4D}" destId="{915387BD-BA7B-4DED-A979-A6382E21B17D}" srcOrd="0" destOrd="2" presId="urn:microsoft.com/office/officeart/2005/8/layout/hList1"/>
    <dgm:cxn modelId="{0078A8AB-D0D3-47B8-BA21-3297A8244E7F}" type="presOf" srcId="{8CF2681D-AF07-4FB3-BCB7-725C33919FEE}" destId="{C6F95713-D631-440F-AC0C-AB0F951CD0A8}" srcOrd="0" destOrd="0" presId="urn:microsoft.com/office/officeart/2005/8/layout/hList1"/>
    <dgm:cxn modelId="{6B6ED5FF-E86F-4133-9430-9BEF088135BD}" type="presOf" srcId="{8EB99D5C-4B54-4DEF-ADC1-A57B187F6153}" destId="{19EDF28F-BE81-455E-842E-DEE241D055BA}" srcOrd="0" destOrd="1" presId="urn:microsoft.com/office/officeart/2005/8/layout/hList1"/>
    <dgm:cxn modelId="{7C5923FB-AFEE-4ED7-A1EF-1F49AA1EF639}" srcId="{8CF2681D-AF07-4FB3-BCB7-725C33919FEE}" destId="{EDFD01AD-05AF-45A8-9045-74F946E1F6A7}" srcOrd="1" destOrd="0" parTransId="{D1F55DC7-D7A7-4637-9C86-EA23D5C0760E}" sibTransId="{0E80DE53-D8BF-4BF7-9012-42B01C6E6514}"/>
    <dgm:cxn modelId="{8F5FD25A-88C0-4670-86CC-C4AEDFB4F0D3}" type="presOf" srcId="{E9FB5B3B-80F0-4770-B0AF-B2F6DE0A526E}" destId="{19EDF28F-BE81-455E-842E-DEE241D055BA}" srcOrd="0" destOrd="0" presId="urn:microsoft.com/office/officeart/2005/8/layout/hList1"/>
    <dgm:cxn modelId="{0523BE59-E7F2-4DE1-B5C5-4CB6643EB651}" srcId="{BB79EBA3-F27D-423F-BAB3-ED839B6B0F26}" destId="{555831F7-2666-4F16-8372-D5019E68A451}" srcOrd="1" destOrd="0" parTransId="{E5C7DD92-B3EB-44F5-A0A4-3E76F295674F}" sibTransId="{3C53D42B-5280-469D-8663-7DD287B56D00}"/>
    <dgm:cxn modelId="{7FD718BD-6A99-43CC-8F63-F498254F2604}" type="presOf" srcId="{BB79EBA3-F27D-423F-BAB3-ED839B6B0F26}" destId="{6AC97B51-BE51-4DC4-AD99-51A721657F99}" srcOrd="0" destOrd="0" presId="urn:microsoft.com/office/officeart/2005/8/layout/hList1"/>
    <dgm:cxn modelId="{989AF707-DACD-4C9E-BC41-191B7B55CDD2}" type="presOf" srcId="{EDFD01AD-05AF-45A8-9045-74F946E1F6A7}" destId="{915387BD-BA7B-4DED-A979-A6382E21B17D}" srcOrd="0" destOrd="1" presId="urn:microsoft.com/office/officeart/2005/8/layout/hList1"/>
    <dgm:cxn modelId="{91A3F177-482D-4BB0-B3B3-1D1F91192564}" srcId="{8CF2681D-AF07-4FB3-BCB7-725C33919FEE}" destId="{BB56A702-2FDC-4548-89AD-C140FF18DB4D}" srcOrd="2" destOrd="0" parTransId="{B3A9A642-BFFE-41A0-8794-ADF452DA0868}" sibTransId="{3A2BCA22-35C2-4777-8492-EEF264C0D988}"/>
    <dgm:cxn modelId="{9E8F0708-28CF-4555-BD41-3E17F0310F60}" type="presOf" srcId="{F0E1B172-1255-4AFE-A072-2EE8E96BA42E}" destId="{915387BD-BA7B-4DED-A979-A6382E21B17D}" srcOrd="0" destOrd="3" presId="urn:microsoft.com/office/officeart/2005/8/layout/hList1"/>
    <dgm:cxn modelId="{B8C6BB0C-0340-4055-9B22-54E0C4336D6F}" srcId="{8CF2681D-AF07-4FB3-BCB7-725C33919FEE}" destId="{54F4E77E-2001-45A2-BE8F-BE39305451F1}" srcOrd="0" destOrd="0" parTransId="{4138C80A-70A4-4487-B7A9-A45420AF100C}" sibTransId="{4E4FC5D0-F4AC-4E3B-85E0-4D6A6BD70ED0}"/>
    <dgm:cxn modelId="{262E4624-D9ED-4DC9-A620-AA8539FAB5F2}" srcId="{555831F7-2666-4F16-8372-D5019E68A451}" destId="{E9FB5B3B-80F0-4770-B0AF-B2F6DE0A526E}" srcOrd="0" destOrd="0" parTransId="{511BA1EF-71E3-416B-8DA9-D0A5AA858726}" sibTransId="{630C54A5-A663-4CC8-94CF-CD8887254D59}"/>
    <dgm:cxn modelId="{9E560844-87D8-4D03-90DE-BC7D44F1543F}" srcId="{8CF2681D-AF07-4FB3-BCB7-725C33919FEE}" destId="{F0E1B172-1255-4AFE-A072-2EE8E96BA42E}" srcOrd="3" destOrd="0" parTransId="{E7424A7E-B3C6-44A6-8875-93198CD6E8AE}" sibTransId="{3F17D992-D910-4168-801A-6CEF47BE0E9A}"/>
    <dgm:cxn modelId="{111429DA-E8F5-4880-9DBE-0CCF7C54DFDC}" srcId="{BB79EBA3-F27D-423F-BAB3-ED839B6B0F26}" destId="{8CF2681D-AF07-4FB3-BCB7-725C33919FEE}" srcOrd="0" destOrd="0" parTransId="{2A668F6B-C337-4BB7-9F2D-2CB3B443C8CE}" sibTransId="{9DF81889-E34B-4F15-933A-F382F3724B25}"/>
    <dgm:cxn modelId="{81D42781-22D0-40C3-AD80-122BB532FA04}" type="presOf" srcId="{54F4E77E-2001-45A2-BE8F-BE39305451F1}" destId="{915387BD-BA7B-4DED-A979-A6382E21B17D}" srcOrd="0" destOrd="0" presId="urn:microsoft.com/office/officeart/2005/8/layout/hList1"/>
    <dgm:cxn modelId="{941C9D8F-E777-46C0-8B48-E0109F10BB76}" type="presParOf" srcId="{6AC97B51-BE51-4DC4-AD99-51A721657F99}" destId="{5E4917E5-DBFF-4EDB-97BD-D249B200A220}" srcOrd="0" destOrd="0" presId="urn:microsoft.com/office/officeart/2005/8/layout/hList1"/>
    <dgm:cxn modelId="{48D2979D-EFBB-43EA-A3F1-56AF8D4025EF}" type="presParOf" srcId="{5E4917E5-DBFF-4EDB-97BD-D249B200A220}" destId="{C6F95713-D631-440F-AC0C-AB0F951CD0A8}" srcOrd="0" destOrd="0" presId="urn:microsoft.com/office/officeart/2005/8/layout/hList1"/>
    <dgm:cxn modelId="{076AD2D4-3C80-41E9-8987-DC0A1B25D396}" type="presParOf" srcId="{5E4917E5-DBFF-4EDB-97BD-D249B200A220}" destId="{915387BD-BA7B-4DED-A979-A6382E21B17D}" srcOrd="1" destOrd="0" presId="urn:microsoft.com/office/officeart/2005/8/layout/hList1"/>
    <dgm:cxn modelId="{F1C49120-CD7B-4F20-96E3-3C33B19D1FE8}" type="presParOf" srcId="{6AC97B51-BE51-4DC4-AD99-51A721657F99}" destId="{8A3DDF57-DDD7-4F60-A19D-5B8DCF80F1AE}" srcOrd="1" destOrd="0" presId="urn:microsoft.com/office/officeart/2005/8/layout/hList1"/>
    <dgm:cxn modelId="{BF9A97F9-2CB4-492F-AABA-34B5BEEB65FC}" type="presParOf" srcId="{6AC97B51-BE51-4DC4-AD99-51A721657F99}" destId="{3DDA92F8-99A5-4844-9C06-DC0C8927BE0E}" srcOrd="2" destOrd="0" presId="urn:microsoft.com/office/officeart/2005/8/layout/hList1"/>
    <dgm:cxn modelId="{49418EEB-9825-4858-AA62-6C2892DA3044}" type="presParOf" srcId="{3DDA92F8-99A5-4844-9C06-DC0C8927BE0E}" destId="{289D4422-1017-495C-A582-5777AD6DE520}" srcOrd="0" destOrd="0" presId="urn:microsoft.com/office/officeart/2005/8/layout/hList1"/>
    <dgm:cxn modelId="{7B58D88B-7EBD-44A5-9487-998908E6D87D}" type="presParOf" srcId="{3DDA92F8-99A5-4844-9C06-DC0C8927BE0E}" destId="{19EDF28F-BE81-455E-842E-DEE241D055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18A2D1-865D-481E-8AFA-DC72AF3A8BBF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</dgm:pt>
    <dgm:pt modelId="{D9DD6475-605C-47CB-9FD9-005191DE6B1C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84C1E269-A4B1-4262-862F-913FE721B687}" type="parTrans" cxnId="{2D685D54-AF50-4A91-9820-98F69048324C}">
      <dgm:prSet/>
      <dgm:spPr/>
      <dgm:t>
        <a:bodyPr/>
        <a:lstStyle/>
        <a:p>
          <a:endParaRPr lang="en-US"/>
        </a:p>
      </dgm:t>
    </dgm:pt>
    <dgm:pt modelId="{B964FD85-8594-4431-B94D-83907D335251}" type="sibTrans" cxnId="{2D685D54-AF50-4A91-9820-98F69048324C}">
      <dgm:prSet/>
      <dgm:spPr/>
      <dgm:t>
        <a:bodyPr/>
        <a:lstStyle/>
        <a:p>
          <a:endParaRPr lang="en-US"/>
        </a:p>
      </dgm:t>
    </dgm:pt>
    <dgm:pt modelId="{191B8B38-A4C4-441E-B542-84652443DC60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C3D30293-AA46-45CE-B4EB-21A3CAE7E99A}" type="parTrans" cxnId="{F7E18064-2300-4422-A833-22DA9BDA95B3}">
      <dgm:prSet/>
      <dgm:spPr/>
      <dgm:t>
        <a:bodyPr/>
        <a:lstStyle/>
        <a:p>
          <a:endParaRPr lang="en-US"/>
        </a:p>
      </dgm:t>
    </dgm:pt>
    <dgm:pt modelId="{B2365E52-ADFE-4A89-A368-4F18D457D600}" type="sibTrans" cxnId="{F7E18064-2300-4422-A833-22DA9BDA95B3}">
      <dgm:prSet/>
      <dgm:spPr/>
      <dgm:t>
        <a:bodyPr/>
        <a:lstStyle/>
        <a:p>
          <a:endParaRPr lang="en-US"/>
        </a:p>
      </dgm:t>
    </dgm:pt>
    <dgm:pt modelId="{D8EAA8EA-DEE3-4BF5-B46D-50F340B9747B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CA87B936-8088-46F5-9C4A-F2AD468A1629}" type="parTrans" cxnId="{2482F450-6C88-4C0B-9006-4EDE7458D03A}">
      <dgm:prSet/>
      <dgm:spPr/>
      <dgm:t>
        <a:bodyPr/>
        <a:lstStyle/>
        <a:p>
          <a:endParaRPr lang="en-US"/>
        </a:p>
      </dgm:t>
    </dgm:pt>
    <dgm:pt modelId="{775B0863-75D6-42F7-8E32-754EC4056FF7}" type="sibTrans" cxnId="{2482F450-6C88-4C0B-9006-4EDE7458D03A}">
      <dgm:prSet/>
      <dgm:spPr/>
      <dgm:t>
        <a:bodyPr/>
        <a:lstStyle/>
        <a:p>
          <a:endParaRPr lang="en-US"/>
        </a:p>
      </dgm:t>
    </dgm:pt>
    <dgm:pt modelId="{0DE28579-7560-4F9F-9B7C-CCB7085DB7CD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D0014B6C-65ED-4806-9079-9D1B63C1F9AC}" type="parTrans" cxnId="{C1585394-D067-49C1-A226-CE8E2F1473DC}">
      <dgm:prSet/>
      <dgm:spPr/>
      <dgm:t>
        <a:bodyPr/>
        <a:lstStyle/>
        <a:p>
          <a:endParaRPr lang="en-US"/>
        </a:p>
      </dgm:t>
    </dgm:pt>
    <dgm:pt modelId="{5ACFEF2E-16D5-40E8-A67F-654D5E178E39}" type="sibTrans" cxnId="{C1585394-D067-49C1-A226-CE8E2F1473DC}">
      <dgm:prSet/>
      <dgm:spPr/>
      <dgm:t>
        <a:bodyPr/>
        <a:lstStyle/>
        <a:p>
          <a:endParaRPr lang="en-US"/>
        </a:p>
      </dgm:t>
    </dgm:pt>
    <dgm:pt modelId="{DF0214BB-FE5E-4C88-AB32-9D0BD80495AC}">
      <dgm:prSet custT="1"/>
      <dgm:spPr/>
      <dgm:t>
        <a:bodyPr/>
        <a:lstStyle/>
        <a:p>
          <a:r>
            <a:rPr lang="en-US" sz="1100" b="1" dirty="0" err="1" smtClean="0"/>
            <a:t>RandomForest</a:t>
          </a:r>
          <a:endParaRPr lang="en-US" sz="1100" b="1" dirty="0"/>
        </a:p>
      </dgm:t>
    </dgm:pt>
    <dgm:pt modelId="{AC1F0CDE-4599-4758-B452-2FFB674B150C}" type="parTrans" cxnId="{CFFEF827-B36D-4E08-B4BD-61DB22ECE574}">
      <dgm:prSet/>
      <dgm:spPr/>
      <dgm:t>
        <a:bodyPr/>
        <a:lstStyle/>
        <a:p>
          <a:endParaRPr lang="en-US"/>
        </a:p>
      </dgm:t>
    </dgm:pt>
    <dgm:pt modelId="{CB288817-67BB-43B2-A90A-E17882BF4732}" type="sibTrans" cxnId="{CFFEF827-B36D-4E08-B4BD-61DB22ECE574}">
      <dgm:prSet/>
      <dgm:spPr/>
      <dgm:t>
        <a:bodyPr/>
        <a:lstStyle/>
        <a:p>
          <a:endParaRPr lang="en-US"/>
        </a:p>
      </dgm:t>
    </dgm:pt>
    <dgm:pt modelId="{E5B76598-FE49-45CB-BE85-E778FD1F86C6}">
      <dgm:prSet custT="1"/>
      <dgm:spPr/>
      <dgm:t>
        <a:bodyPr/>
        <a:lstStyle/>
        <a:p>
          <a:r>
            <a:rPr lang="en-US" sz="1100" b="1" dirty="0" smtClean="0"/>
            <a:t>    </a:t>
          </a:r>
          <a:r>
            <a:rPr lang="en-US" sz="2000" b="1" dirty="0" smtClean="0"/>
            <a:t>y = f(x)</a:t>
          </a:r>
          <a:endParaRPr lang="en-US" sz="1100" b="1" dirty="0"/>
        </a:p>
      </dgm:t>
    </dgm:pt>
    <dgm:pt modelId="{464FD7B0-3DF5-4B54-A5DF-E2D5F47540E8}" type="parTrans" cxnId="{00D75C13-D4BF-4736-91D5-83FB9BB3E676}">
      <dgm:prSet/>
      <dgm:spPr/>
      <dgm:t>
        <a:bodyPr/>
        <a:lstStyle/>
        <a:p>
          <a:endParaRPr lang="en-US"/>
        </a:p>
      </dgm:t>
    </dgm:pt>
    <dgm:pt modelId="{6714D301-4A04-4000-AE0A-3B62872D45CB}" type="sibTrans" cxnId="{00D75C13-D4BF-4736-91D5-83FB9BB3E676}">
      <dgm:prSet/>
      <dgm:spPr/>
      <dgm:t>
        <a:bodyPr/>
        <a:lstStyle/>
        <a:p>
          <a:endParaRPr lang="en-US"/>
        </a:p>
      </dgm:t>
    </dgm:pt>
    <dgm:pt modelId="{38CEE438-3707-411D-BA14-AD808AD2C0ED}">
      <dgm:prSet custT="1"/>
      <dgm:spPr/>
      <dgm:t>
        <a:bodyPr/>
        <a:lstStyle/>
        <a:p>
          <a:r>
            <a:rPr lang="en-US" sz="1100" b="1" dirty="0" smtClean="0"/>
            <a:t> Bag of Words</a:t>
          </a:r>
          <a:endParaRPr lang="en-US" sz="1100" b="1" dirty="0"/>
        </a:p>
      </dgm:t>
    </dgm:pt>
    <dgm:pt modelId="{960FFCB6-2E41-47C3-859D-1EAE780FF997}" type="parTrans" cxnId="{9AC08083-0689-4854-A78E-0C8624B18CEF}">
      <dgm:prSet/>
      <dgm:spPr/>
      <dgm:t>
        <a:bodyPr/>
        <a:lstStyle/>
        <a:p>
          <a:endParaRPr lang="en-US"/>
        </a:p>
      </dgm:t>
    </dgm:pt>
    <dgm:pt modelId="{24B99BA8-1251-4458-9231-48359BF4C086}" type="sibTrans" cxnId="{9AC08083-0689-4854-A78E-0C8624B18CEF}">
      <dgm:prSet/>
      <dgm:spPr/>
      <dgm:t>
        <a:bodyPr/>
        <a:lstStyle/>
        <a:p>
          <a:endParaRPr lang="en-US"/>
        </a:p>
      </dgm:t>
    </dgm:pt>
    <dgm:pt modelId="{1B9A1957-5199-49B9-82A6-2421DABC7600}">
      <dgm:prSet custT="1"/>
      <dgm:spPr/>
      <dgm:t>
        <a:bodyPr/>
        <a:lstStyle/>
        <a:p>
          <a:r>
            <a:rPr lang="en-US" sz="1100" b="1" dirty="0" smtClean="0"/>
            <a:t>Tokenization</a:t>
          </a:r>
          <a:endParaRPr lang="en-US" sz="1100" b="1" dirty="0"/>
        </a:p>
      </dgm:t>
    </dgm:pt>
    <dgm:pt modelId="{9B7A8716-92B5-486F-9EBC-5FD2CF84B458}" type="parTrans" cxnId="{C70F908F-855C-4D93-93E1-A3F6A0A83034}">
      <dgm:prSet/>
      <dgm:spPr/>
      <dgm:t>
        <a:bodyPr/>
        <a:lstStyle/>
        <a:p>
          <a:endParaRPr lang="en-US"/>
        </a:p>
      </dgm:t>
    </dgm:pt>
    <dgm:pt modelId="{18BCDBA7-815B-44E5-9919-1E8FF4682483}" type="sibTrans" cxnId="{C70F908F-855C-4D93-93E1-A3F6A0A83034}">
      <dgm:prSet/>
      <dgm:spPr/>
      <dgm:t>
        <a:bodyPr/>
        <a:lstStyle/>
        <a:p>
          <a:endParaRPr lang="en-US"/>
        </a:p>
      </dgm:t>
    </dgm:pt>
    <dgm:pt modelId="{87CE632B-4068-4787-913A-DBA25823614C}">
      <dgm:prSet custT="1"/>
      <dgm:spPr/>
      <dgm:t>
        <a:bodyPr/>
        <a:lstStyle/>
        <a:p>
          <a:r>
            <a:rPr lang="en-US" sz="1100" b="1" dirty="0" smtClean="0"/>
            <a:t> Cleaning (Stop words, Stemming, etc.)</a:t>
          </a:r>
          <a:endParaRPr lang="en-US" sz="1100" b="1" dirty="0"/>
        </a:p>
      </dgm:t>
    </dgm:pt>
    <dgm:pt modelId="{41264AAC-79A1-4DC7-BA48-1E1929187386}" type="parTrans" cxnId="{54210A62-14CA-41E9-8CE5-B26CA29D06FD}">
      <dgm:prSet/>
      <dgm:spPr/>
      <dgm:t>
        <a:bodyPr/>
        <a:lstStyle/>
        <a:p>
          <a:endParaRPr lang="en-US"/>
        </a:p>
      </dgm:t>
    </dgm:pt>
    <dgm:pt modelId="{4D33C747-688A-47E4-AFC8-86635637114B}" type="sibTrans" cxnId="{54210A62-14CA-41E9-8CE5-B26CA29D06FD}">
      <dgm:prSet/>
      <dgm:spPr/>
      <dgm:t>
        <a:bodyPr/>
        <a:lstStyle/>
        <a:p>
          <a:endParaRPr lang="en-US"/>
        </a:p>
      </dgm:t>
    </dgm:pt>
    <dgm:pt modelId="{91CF57F8-7B79-4473-9857-A4BA75D9BEE9}">
      <dgm:prSet custT="1"/>
      <dgm:spPr/>
      <dgm:t>
        <a:bodyPr/>
        <a:lstStyle/>
        <a:p>
          <a:r>
            <a:rPr lang="en-US" sz="1100" b="1" dirty="0" smtClean="0"/>
            <a:t> Count Vector: TFIDF</a:t>
          </a:r>
          <a:endParaRPr lang="en-US" sz="1100" b="1" dirty="0"/>
        </a:p>
      </dgm:t>
    </dgm:pt>
    <dgm:pt modelId="{9813FA66-3CB0-42AF-9B94-5499567BA517}" type="parTrans" cxnId="{B9B1EFA7-939C-4774-9D0D-6A61CD4B834A}">
      <dgm:prSet/>
      <dgm:spPr/>
      <dgm:t>
        <a:bodyPr/>
        <a:lstStyle/>
        <a:p>
          <a:endParaRPr lang="en-US"/>
        </a:p>
      </dgm:t>
    </dgm:pt>
    <dgm:pt modelId="{B98C893C-6253-419C-8CCC-3A67654F7ADE}" type="sibTrans" cxnId="{B9B1EFA7-939C-4774-9D0D-6A61CD4B834A}">
      <dgm:prSet/>
      <dgm:spPr/>
      <dgm:t>
        <a:bodyPr/>
        <a:lstStyle/>
        <a:p>
          <a:endParaRPr lang="en-US"/>
        </a:p>
      </dgm:t>
    </dgm:pt>
    <dgm:pt modelId="{BE86F264-61E5-4BB8-AC15-F01C39C5C3FC}">
      <dgm:prSet phldrT="[Text]"/>
      <dgm:spPr/>
      <dgm:t>
        <a:bodyPr/>
        <a:lstStyle/>
        <a:p>
          <a:r>
            <a:rPr lang="en-US" dirty="0" smtClean="0"/>
            <a:t>Prep / EDA</a:t>
          </a:r>
          <a:endParaRPr lang="en-US" dirty="0"/>
        </a:p>
      </dgm:t>
    </dgm:pt>
    <dgm:pt modelId="{8EAAFF8E-38B5-4AFE-935E-A73C3E84F4E6}" type="parTrans" cxnId="{FFFF5AEE-2434-43DC-92BF-DD914C041A75}">
      <dgm:prSet/>
      <dgm:spPr/>
      <dgm:t>
        <a:bodyPr/>
        <a:lstStyle/>
        <a:p>
          <a:endParaRPr lang="en-US"/>
        </a:p>
      </dgm:t>
    </dgm:pt>
    <dgm:pt modelId="{DD62AE04-F1FE-4ED2-8C8F-A12E9C0A544C}" type="sibTrans" cxnId="{FFFF5AEE-2434-43DC-92BF-DD914C041A75}">
      <dgm:prSet/>
      <dgm:spPr/>
      <dgm:t>
        <a:bodyPr/>
        <a:lstStyle/>
        <a:p>
          <a:endParaRPr lang="en-US"/>
        </a:p>
      </dgm:t>
    </dgm:pt>
    <dgm:pt modelId="{3B98706A-C516-46C8-B9F9-B473C933E8EE}">
      <dgm:prSet phldrT="[Text]" custT="1"/>
      <dgm:spPr/>
      <dgm:t>
        <a:bodyPr/>
        <a:lstStyle/>
        <a:p>
          <a:r>
            <a:rPr lang="en-US" sz="1100" b="1" dirty="0" smtClean="0"/>
            <a:t>Target Categories</a:t>
          </a:r>
          <a:endParaRPr lang="en-US" sz="1100" b="1" dirty="0"/>
        </a:p>
      </dgm:t>
    </dgm:pt>
    <dgm:pt modelId="{48CEE89F-EE17-4C22-AC06-8DF77E043A03}" type="parTrans" cxnId="{11731A05-5374-4DF1-AA2B-19A1BD712EAB}">
      <dgm:prSet/>
      <dgm:spPr/>
      <dgm:t>
        <a:bodyPr/>
        <a:lstStyle/>
        <a:p>
          <a:endParaRPr lang="en-US"/>
        </a:p>
      </dgm:t>
    </dgm:pt>
    <dgm:pt modelId="{49E52152-5A9F-4B90-B98A-2F09BE0E0E63}" type="sibTrans" cxnId="{11731A05-5374-4DF1-AA2B-19A1BD712EAB}">
      <dgm:prSet/>
      <dgm:spPr/>
      <dgm:t>
        <a:bodyPr/>
        <a:lstStyle/>
        <a:p>
          <a:endParaRPr lang="en-US"/>
        </a:p>
      </dgm:t>
    </dgm:pt>
    <dgm:pt modelId="{239D564F-22AB-4D63-AB64-7DE4BE764E6F}">
      <dgm:prSet phldrT="[Text]" custT="1"/>
      <dgm:spPr/>
      <dgm:t>
        <a:bodyPr/>
        <a:lstStyle/>
        <a:p>
          <a:r>
            <a:rPr lang="en-US" sz="1100" b="1" dirty="0" smtClean="0"/>
            <a:t>Histograms</a:t>
          </a:r>
          <a:endParaRPr lang="en-US" sz="1100" b="1" dirty="0"/>
        </a:p>
      </dgm:t>
    </dgm:pt>
    <dgm:pt modelId="{A6874EF2-1F0A-4554-9C4A-582180ABFD0F}" type="parTrans" cxnId="{F51820BB-B979-42DE-95C0-BF7B002EC5EC}">
      <dgm:prSet/>
      <dgm:spPr/>
      <dgm:t>
        <a:bodyPr/>
        <a:lstStyle/>
        <a:p>
          <a:endParaRPr lang="en-US"/>
        </a:p>
      </dgm:t>
    </dgm:pt>
    <dgm:pt modelId="{2767C999-896E-4063-9962-4CF8596ACE0E}" type="sibTrans" cxnId="{F51820BB-B979-42DE-95C0-BF7B002EC5EC}">
      <dgm:prSet/>
      <dgm:spPr/>
      <dgm:t>
        <a:bodyPr/>
        <a:lstStyle/>
        <a:p>
          <a:endParaRPr lang="en-US"/>
        </a:p>
      </dgm:t>
    </dgm:pt>
    <dgm:pt modelId="{404B0A30-95E1-47E2-B0DD-61A51E4CE953}">
      <dgm:prSet phldrT="[Text]" custT="1"/>
      <dgm:spPr/>
      <dgm:t>
        <a:bodyPr/>
        <a:lstStyle/>
        <a:p>
          <a:r>
            <a:rPr lang="en-US" sz="1100" b="1" dirty="0" smtClean="0"/>
            <a:t>Data Cleaning, Nulls</a:t>
          </a:r>
          <a:endParaRPr lang="en-US" sz="1100" b="1" dirty="0"/>
        </a:p>
      </dgm:t>
    </dgm:pt>
    <dgm:pt modelId="{BB5AAFD2-E03E-484F-AD26-3CCEF5EBE826}" type="parTrans" cxnId="{BFC1616A-ED7C-4561-9883-C3381C5C12C8}">
      <dgm:prSet/>
      <dgm:spPr/>
      <dgm:t>
        <a:bodyPr/>
        <a:lstStyle/>
        <a:p>
          <a:endParaRPr lang="en-US"/>
        </a:p>
      </dgm:t>
    </dgm:pt>
    <dgm:pt modelId="{760385EC-6A41-453C-8347-C0B732241CEA}" type="sibTrans" cxnId="{BFC1616A-ED7C-4561-9883-C3381C5C12C8}">
      <dgm:prSet/>
      <dgm:spPr/>
      <dgm:t>
        <a:bodyPr/>
        <a:lstStyle/>
        <a:p>
          <a:endParaRPr lang="en-US"/>
        </a:p>
      </dgm:t>
    </dgm:pt>
    <dgm:pt modelId="{8A986E2E-C33F-455A-8F7C-F7A2339E43E8}">
      <dgm:prSet phldrT="[Text]" custT="1"/>
      <dgm:spPr/>
      <dgm:t>
        <a:bodyPr/>
        <a:lstStyle/>
        <a:p>
          <a:r>
            <a:rPr lang="en-US" sz="1100" b="1" dirty="0" smtClean="0"/>
            <a:t>Data Structure</a:t>
          </a:r>
          <a:endParaRPr lang="en-US" sz="1100" b="1" dirty="0"/>
        </a:p>
      </dgm:t>
    </dgm:pt>
    <dgm:pt modelId="{3470D294-07D2-4653-BD93-B763D4739105}" type="parTrans" cxnId="{FAA186B0-E837-4F07-8FFA-84730D801B42}">
      <dgm:prSet/>
      <dgm:spPr/>
      <dgm:t>
        <a:bodyPr/>
        <a:lstStyle/>
        <a:p>
          <a:endParaRPr lang="en-US"/>
        </a:p>
      </dgm:t>
    </dgm:pt>
    <dgm:pt modelId="{DCCAA87A-B8FF-4628-A52B-ACC36C30D33A}" type="sibTrans" cxnId="{FAA186B0-E837-4F07-8FFA-84730D801B42}">
      <dgm:prSet/>
      <dgm:spPr/>
      <dgm:t>
        <a:bodyPr/>
        <a:lstStyle/>
        <a:p>
          <a:endParaRPr lang="en-US"/>
        </a:p>
      </dgm:t>
    </dgm:pt>
    <dgm:pt modelId="{49781556-6179-463D-8E25-FCD3755DD8DC}">
      <dgm:prSet phldrT="[Text]" custT="1"/>
      <dgm:spPr/>
      <dgm:t>
        <a:bodyPr/>
        <a:lstStyle/>
        <a:p>
          <a:r>
            <a:rPr lang="en-US" sz="1100" b="1" dirty="0" smtClean="0"/>
            <a:t>Join</a:t>
          </a:r>
          <a:endParaRPr lang="en-US" sz="1100" b="1" dirty="0"/>
        </a:p>
      </dgm:t>
    </dgm:pt>
    <dgm:pt modelId="{81F0FC27-5ABF-4BA9-9377-DB31457E8C15}" type="parTrans" cxnId="{BDEB237B-AFD6-427F-9207-71D5915BF643}">
      <dgm:prSet/>
      <dgm:spPr/>
      <dgm:t>
        <a:bodyPr/>
        <a:lstStyle/>
        <a:p>
          <a:endParaRPr lang="en-US"/>
        </a:p>
      </dgm:t>
    </dgm:pt>
    <dgm:pt modelId="{BA8C499F-CBDD-42A2-B53B-6E304C89903D}" type="sibTrans" cxnId="{BDEB237B-AFD6-427F-9207-71D5915BF643}">
      <dgm:prSet/>
      <dgm:spPr/>
      <dgm:t>
        <a:bodyPr/>
        <a:lstStyle/>
        <a:p>
          <a:endParaRPr lang="en-US"/>
        </a:p>
      </dgm:t>
    </dgm:pt>
    <dgm:pt modelId="{5DBDD179-72C9-4BDF-9FC0-C59F93209F04}">
      <dgm:prSet custT="1"/>
      <dgm:spPr/>
      <dgm:t>
        <a:bodyPr/>
        <a:lstStyle/>
        <a:p>
          <a:r>
            <a:rPr lang="en-US" sz="1100" b="1" dirty="0" err="1" smtClean="0"/>
            <a:t>Xgboost</a:t>
          </a:r>
          <a:endParaRPr lang="en-US" sz="1100" b="1" dirty="0"/>
        </a:p>
      </dgm:t>
    </dgm:pt>
    <dgm:pt modelId="{EEE78580-0749-48DC-981D-DB3F4BB0B906}" type="sibTrans" cxnId="{094F2ED7-5BF0-4727-8FBB-2447D9BE8837}">
      <dgm:prSet/>
      <dgm:spPr/>
      <dgm:t>
        <a:bodyPr/>
        <a:lstStyle/>
        <a:p>
          <a:endParaRPr lang="en-US"/>
        </a:p>
      </dgm:t>
    </dgm:pt>
    <dgm:pt modelId="{C2F7DD76-54FA-46F2-B9FA-0C12FBAAF16E}" type="parTrans" cxnId="{094F2ED7-5BF0-4727-8FBB-2447D9BE8837}">
      <dgm:prSet/>
      <dgm:spPr/>
      <dgm:t>
        <a:bodyPr/>
        <a:lstStyle/>
        <a:p>
          <a:endParaRPr lang="en-US"/>
        </a:p>
      </dgm:t>
    </dgm:pt>
    <dgm:pt modelId="{2690268A-3704-4AD7-B7E9-BE366EA6ACF5}">
      <dgm:prSet custT="1"/>
      <dgm:spPr/>
      <dgm:t>
        <a:bodyPr/>
        <a:lstStyle/>
        <a:p>
          <a:r>
            <a:rPr lang="en-US" sz="1100" b="1" dirty="0" err="1" smtClean="0"/>
            <a:t>GradientBoosting</a:t>
          </a:r>
          <a:endParaRPr lang="en-US" sz="1100" b="1" dirty="0"/>
        </a:p>
      </dgm:t>
    </dgm:pt>
    <dgm:pt modelId="{5ECACE1D-F10E-46BB-A825-25EA0EE4CBDF}" type="sibTrans" cxnId="{86E75556-FF30-438A-B020-61094266405B}">
      <dgm:prSet/>
      <dgm:spPr/>
      <dgm:t>
        <a:bodyPr/>
        <a:lstStyle/>
        <a:p>
          <a:endParaRPr lang="en-US"/>
        </a:p>
      </dgm:t>
    </dgm:pt>
    <dgm:pt modelId="{0CDAC5CF-D228-4823-B6EC-85E4F3CC9093}" type="parTrans" cxnId="{86E75556-FF30-438A-B020-61094266405B}">
      <dgm:prSet/>
      <dgm:spPr/>
      <dgm:t>
        <a:bodyPr/>
        <a:lstStyle/>
        <a:p>
          <a:endParaRPr lang="en-US"/>
        </a:p>
      </dgm:t>
    </dgm:pt>
    <dgm:pt modelId="{94600940-25E1-493B-BF52-55280B379BD3}">
      <dgm:prSet custT="1"/>
      <dgm:spPr/>
      <dgm:t>
        <a:bodyPr/>
        <a:lstStyle/>
        <a:p>
          <a:r>
            <a:rPr lang="en-US" sz="1400" smtClean="0"/>
            <a:t>Cardiologist vs</a:t>
          </a:r>
          <a:endParaRPr lang="en-US" sz="1400" dirty="0"/>
        </a:p>
      </dgm:t>
    </dgm:pt>
    <dgm:pt modelId="{8212E825-19AD-4749-A2C6-73152BFE740C}" type="parTrans" cxnId="{A6EA091E-6F9B-4558-BB36-9EAA8E873071}">
      <dgm:prSet/>
      <dgm:spPr/>
      <dgm:t>
        <a:bodyPr/>
        <a:lstStyle/>
        <a:p>
          <a:endParaRPr lang="en-US"/>
        </a:p>
      </dgm:t>
    </dgm:pt>
    <dgm:pt modelId="{D6A44E33-15A8-420B-8329-2DB64021CE8B}" type="sibTrans" cxnId="{A6EA091E-6F9B-4558-BB36-9EAA8E873071}">
      <dgm:prSet/>
      <dgm:spPr/>
      <dgm:t>
        <a:bodyPr/>
        <a:lstStyle/>
        <a:p>
          <a:endParaRPr lang="en-US"/>
        </a:p>
      </dgm:t>
    </dgm:pt>
    <dgm:pt modelId="{886F1888-6E42-4534-8610-DDDABF2C597B}">
      <dgm:prSet custT="1"/>
      <dgm:spPr/>
      <dgm:t>
        <a:bodyPr/>
        <a:lstStyle/>
        <a:p>
          <a:r>
            <a:rPr lang="en-US" sz="1400" dirty="0" smtClean="0"/>
            <a:t>Non-Cardiologist</a:t>
          </a:r>
          <a:endParaRPr lang="en-US" sz="1400" dirty="0"/>
        </a:p>
      </dgm:t>
    </dgm:pt>
    <dgm:pt modelId="{E96DE9AC-A261-4910-A4E1-76BBE6CE5920}" type="parTrans" cxnId="{5EB08214-2BFB-4676-A1F7-72E71817FC5A}">
      <dgm:prSet/>
      <dgm:spPr/>
      <dgm:t>
        <a:bodyPr/>
        <a:lstStyle/>
        <a:p>
          <a:endParaRPr lang="en-US"/>
        </a:p>
      </dgm:t>
    </dgm:pt>
    <dgm:pt modelId="{C904619C-2316-4FF3-8351-A08DD0592594}" type="sibTrans" cxnId="{5EB08214-2BFB-4676-A1F7-72E71817FC5A}">
      <dgm:prSet/>
      <dgm:spPr/>
      <dgm:t>
        <a:bodyPr/>
        <a:lstStyle/>
        <a:p>
          <a:endParaRPr lang="en-US"/>
        </a:p>
      </dgm:t>
    </dgm:pt>
    <dgm:pt modelId="{C20DB31A-FFDB-4E64-86F3-222FF0CB7274}">
      <dgm:prSet custT="1"/>
      <dgm:spPr/>
      <dgm:t>
        <a:bodyPr/>
        <a:lstStyle/>
        <a:p>
          <a:endParaRPr lang="en-US" sz="1400" dirty="0"/>
        </a:p>
      </dgm:t>
    </dgm:pt>
    <dgm:pt modelId="{D6C45807-2702-4956-AB0E-E76267D3F123}" type="parTrans" cxnId="{4534B3E7-48A8-4889-849B-034AC3A1ACBF}">
      <dgm:prSet/>
      <dgm:spPr/>
      <dgm:t>
        <a:bodyPr/>
        <a:lstStyle/>
        <a:p>
          <a:endParaRPr lang="en-US"/>
        </a:p>
      </dgm:t>
    </dgm:pt>
    <dgm:pt modelId="{4772055B-75C9-4E7F-9DC6-2F6C0345E32D}" type="sibTrans" cxnId="{4534B3E7-48A8-4889-849B-034AC3A1ACBF}">
      <dgm:prSet/>
      <dgm:spPr/>
      <dgm:t>
        <a:bodyPr/>
        <a:lstStyle/>
        <a:p>
          <a:endParaRPr lang="en-US"/>
        </a:p>
      </dgm:t>
    </dgm:pt>
    <dgm:pt modelId="{921B04DE-C138-4329-86FC-79728C5C4C9C}">
      <dgm:prSet custT="1"/>
      <dgm:spPr/>
      <dgm:t>
        <a:bodyPr/>
        <a:lstStyle/>
        <a:p>
          <a:endParaRPr lang="en-US" sz="1400" dirty="0"/>
        </a:p>
      </dgm:t>
    </dgm:pt>
    <dgm:pt modelId="{267265A0-9849-4E49-B867-21726D7DAB6C}" type="parTrans" cxnId="{BE1F687E-A906-4FC9-9A56-A026183FBE29}">
      <dgm:prSet/>
      <dgm:spPr/>
      <dgm:t>
        <a:bodyPr/>
        <a:lstStyle/>
        <a:p>
          <a:endParaRPr lang="en-US"/>
        </a:p>
      </dgm:t>
    </dgm:pt>
    <dgm:pt modelId="{598B7EF3-1A8F-4807-A190-3513DDF2A527}" type="sibTrans" cxnId="{BE1F687E-A906-4FC9-9A56-A026183FBE29}">
      <dgm:prSet/>
      <dgm:spPr/>
      <dgm:t>
        <a:bodyPr/>
        <a:lstStyle/>
        <a:p>
          <a:endParaRPr lang="en-US"/>
        </a:p>
      </dgm:t>
    </dgm:pt>
    <dgm:pt modelId="{E1376C94-2B13-4C11-BFD5-A074178C5B22}" type="pres">
      <dgm:prSet presAssocID="{8C18A2D1-865D-481E-8AFA-DC72AF3A8BBF}" presName="Name0" presStyleCnt="0">
        <dgm:presLayoutVars>
          <dgm:dir/>
          <dgm:animLvl val="lvl"/>
          <dgm:resizeHandles val="exact"/>
        </dgm:presLayoutVars>
      </dgm:prSet>
      <dgm:spPr/>
    </dgm:pt>
    <dgm:pt modelId="{62E99D26-456D-48E7-9B7D-C580C4D889F2}" type="pres">
      <dgm:prSet presAssocID="{8C18A2D1-865D-481E-8AFA-DC72AF3A8BBF}" presName="tSp" presStyleCnt="0"/>
      <dgm:spPr/>
    </dgm:pt>
    <dgm:pt modelId="{1632B823-E36A-45FE-A487-FDF51633D772}" type="pres">
      <dgm:prSet presAssocID="{8C18A2D1-865D-481E-8AFA-DC72AF3A8BBF}" presName="bSp" presStyleCnt="0"/>
      <dgm:spPr/>
    </dgm:pt>
    <dgm:pt modelId="{34322AC5-DD74-4B9B-A247-45089BE03341}" type="pres">
      <dgm:prSet presAssocID="{8C18A2D1-865D-481E-8AFA-DC72AF3A8BBF}" presName="process" presStyleCnt="0"/>
      <dgm:spPr/>
    </dgm:pt>
    <dgm:pt modelId="{F1EBDA1C-0B80-4B32-B058-315E8A3550E9}" type="pres">
      <dgm:prSet presAssocID="{D9DD6475-605C-47CB-9FD9-005191DE6B1C}" presName="composite1" presStyleCnt="0"/>
      <dgm:spPr/>
    </dgm:pt>
    <dgm:pt modelId="{8D325CF5-F6DB-4D80-A59A-03AD94025E8C}" type="pres">
      <dgm:prSet presAssocID="{D9DD6475-605C-47CB-9FD9-005191DE6B1C}" presName="dummyNode1" presStyleLbl="node1" presStyleIdx="0" presStyleCnt="5"/>
      <dgm:spPr/>
    </dgm:pt>
    <dgm:pt modelId="{DD0FA0F3-3FE3-4430-91F7-4937F9D267AC}" type="pres">
      <dgm:prSet presAssocID="{D9DD6475-605C-47CB-9FD9-005191DE6B1C}" presName="childNode1" presStyleLbl="bgAcc1" presStyleIdx="0" presStyleCnt="5" custScaleY="18909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99ECF9F-B93E-4080-BF02-68C9B963C5FB}" type="pres">
      <dgm:prSet presAssocID="{D9DD6475-605C-47CB-9FD9-005191DE6B1C}" presName="childNode1tx" presStyleLbl="bgAcc1" presStyleIdx="0" presStyleCnt="5">
        <dgm:presLayoutVars>
          <dgm:bulletEnabled val="1"/>
        </dgm:presLayoutVars>
      </dgm:prSet>
      <dgm:spPr/>
    </dgm:pt>
    <dgm:pt modelId="{E012072B-E894-4EB7-8C8A-4CBBA93CB21F}" type="pres">
      <dgm:prSet presAssocID="{D9DD6475-605C-47CB-9FD9-005191DE6B1C}" presName="parentNode1" presStyleLbl="node1" presStyleIdx="0" presStyleCnt="5" custLinFactY="27435" custLinFactNeighborX="-21510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AF166B-9395-4364-B32E-4EAB36A9A65F}" type="pres">
      <dgm:prSet presAssocID="{D9DD6475-605C-47CB-9FD9-005191DE6B1C}" presName="connSite1" presStyleCnt="0"/>
      <dgm:spPr/>
    </dgm:pt>
    <dgm:pt modelId="{FE54549B-D441-48AB-9CAD-9568A651AB78}" type="pres">
      <dgm:prSet presAssocID="{B964FD85-8594-4431-B94D-83907D335251}" presName="Name9" presStyleLbl="sibTrans2D1" presStyleIdx="0" presStyleCnt="4"/>
      <dgm:spPr/>
      <dgm:t>
        <a:bodyPr/>
        <a:lstStyle/>
        <a:p>
          <a:endParaRPr lang="en-US"/>
        </a:p>
      </dgm:t>
    </dgm:pt>
    <dgm:pt modelId="{F272C636-10F3-44BA-94C4-B4A83D4369A4}" type="pres">
      <dgm:prSet presAssocID="{BE86F264-61E5-4BB8-AC15-F01C39C5C3FC}" presName="composite2" presStyleCnt="0"/>
      <dgm:spPr/>
    </dgm:pt>
    <dgm:pt modelId="{6BEB4E14-C036-457E-AC4A-12F12138345E}" type="pres">
      <dgm:prSet presAssocID="{BE86F264-61E5-4BB8-AC15-F01C39C5C3FC}" presName="dummyNode2" presStyleLbl="node1" presStyleIdx="0" presStyleCnt="5"/>
      <dgm:spPr/>
    </dgm:pt>
    <dgm:pt modelId="{7744B466-7BD4-4997-A0AE-7DE0E4DC177D}" type="pres">
      <dgm:prSet presAssocID="{BE86F264-61E5-4BB8-AC15-F01C39C5C3FC}" presName="childNode2" presStyleLbl="bgAcc1" presStyleIdx="1" presStyleCnt="5" custScaleY="189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A787D-7E51-4037-963B-2E950EC71A3C}" type="pres">
      <dgm:prSet presAssocID="{BE86F264-61E5-4BB8-AC15-F01C39C5C3FC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A68ACD-8206-4CAC-98AF-C5A642A4128E}" type="pres">
      <dgm:prSet presAssocID="{BE86F264-61E5-4BB8-AC15-F01C39C5C3FC}" presName="parentNode2" presStyleLbl="node1" presStyleIdx="1" presStyleCnt="5" custLinFactY="-15334" custLinFactNeighborX="-1981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E33C2-CFE5-4B29-B1F6-87756D6F8741}" type="pres">
      <dgm:prSet presAssocID="{BE86F264-61E5-4BB8-AC15-F01C39C5C3FC}" presName="connSite2" presStyleCnt="0"/>
      <dgm:spPr/>
    </dgm:pt>
    <dgm:pt modelId="{EA99EB20-302E-479D-BD76-74EABCFDA062}" type="pres">
      <dgm:prSet presAssocID="{DD62AE04-F1FE-4ED2-8C8F-A12E9C0A544C}" presName="Name18" presStyleLbl="sibTrans2D1" presStyleIdx="1" presStyleCnt="4"/>
      <dgm:spPr/>
      <dgm:t>
        <a:bodyPr/>
        <a:lstStyle/>
        <a:p>
          <a:endParaRPr lang="en-US"/>
        </a:p>
      </dgm:t>
    </dgm:pt>
    <dgm:pt modelId="{2783A7BB-4E8E-49BF-A40E-2FFB5322F65E}" type="pres">
      <dgm:prSet presAssocID="{191B8B38-A4C4-441E-B542-84652443DC60}" presName="composite1" presStyleCnt="0"/>
      <dgm:spPr/>
    </dgm:pt>
    <dgm:pt modelId="{B7A49CB2-F279-42DE-91DA-A43F51AC0875}" type="pres">
      <dgm:prSet presAssocID="{191B8B38-A4C4-441E-B542-84652443DC60}" presName="dummyNode1" presStyleLbl="node1" presStyleIdx="1" presStyleCnt="5"/>
      <dgm:spPr/>
    </dgm:pt>
    <dgm:pt modelId="{A8844959-9CD0-4765-B21F-FE6FC83FC3F8}" type="pres">
      <dgm:prSet presAssocID="{191B8B38-A4C4-441E-B542-84652443DC60}" presName="childNode1" presStyleLbl="bgAcc1" presStyleIdx="2" presStyleCnt="5" custScaleY="189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A9463B-7A94-4682-AD6B-4348DB2C1E1B}" type="pres">
      <dgm:prSet presAssocID="{191B8B38-A4C4-441E-B542-84652443DC60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3A372-4222-47CD-AA20-8BAD80E3F951}" type="pres">
      <dgm:prSet presAssocID="{191B8B38-A4C4-441E-B542-84652443DC60}" presName="parentNode1" presStyleLbl="node1" presStyleIdx="2" presStyleCnt="5" custLinFactY="3824" custLinFactNeighborX="-20478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683AC4-D3E2-48BF-A1AF-E140BF548CAC}" type="pres">
      <dgm:prSet presAssocID="{191B8B38-A4C4-441E-B542-84652443DC60}" presName="connSite1" presStyleCnt="0"/>
      <dgm:spPr/>
    </dgm:pt>
    <dgm:pt modelId="{A759E042-BB11-4943-96DB-48692629EA86}" type="pres">
      <dgm:prSet presAssocID="{B2365E52-ADFE-4A89-A368-4F18D457D600}" presName="Name9" presStyleLbl="sibTrans2D1" presStyleIdx="2" presStyleCnt="4"/>
      <dgm:spPr/>
      <dgm:t>
        <a:bodyPr/>
        <a:lstStyle/>
        <a:p>
          <a:endParaRPr lang="en-US"/>
        </a:p>
      </dgm:t>
    </dgm:pt>
    <dgm:pt modelId="{D22904E0-69AE-408D-8544-CE42DB740885}" type="pres">
      <dgm:prSet presAssocID="{0DE28579-7560-4F9F-9B7C-CCB7085DB7CD}" presName="composite2" presStyleCnt="0"/>
      <dgm:spPr/>
    </dgm:pt>
    <dgm:pt modelId="{EE721B50-3FA7-40FA-9A23-89078C7CE028}" type="pres">
      <dgm:prSet presAssocID="{0DE28579-7560-4F9F-9B7C-CCB7085DB7CD}" presName="dummyNode2" presStyleLbl="node1" presStyleIdx="2" presStyleCnt="5"/>
      <dgm:spPr/>
    </dgm:pt>
    <dgm:pt modelId="{7E263FBD-F67F-4BED-8F14-6CADDB1D3C07}" type="pres">
      <dgm:prSet presAssocID="{0DE28579-7560-4F9F-9B7C-CCB7085DB7CD}" presName="childNode2" presStyleLbl="bgAcc1" presStyleIdx="3" presStyleCnt="5" custScaleY="189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B04AC5-81C0-4016-B68E-72F51923A46F}" type="pres">
      <dgm:prSet presAssocID="{0DE28579-7560-4F9F-9B7C-CCB7085DB7CD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1118A-1874-4E42-A4FE-38F285CCD64B}" type="pres">
      <dgm:prSet presAssocID="{0DE28579-7560-4F9F-9B7C-CCB7085DB7CD}" presName="parentNode2" presStyleLbl="node1" presStyleIdx="3" presStyleCnt="5" custLinFactY="-15334" custLinFactNeighborX="-1738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EAC12-793B-4118-B315-EDAE330D3976}" type="pres">
      <dgm:prSet presAssocID="{0DE28579-7560-4F9F-9B7C-CCB7085DB7CD}" presName="connSite2" presStyleCnt="0"/>
      <dgm:spPr/>
    </dgm:pt>
    <dgm:pt modelId="{1466BB1B-EEE4-4A85-B0AF-A3212974D9B0}" type="pres">
      <dgm:prSet presAssocID="{5ACFEF2E-16D5-40E8-A67F-654D5E178E39}" presName="Name18" presStyleLbl="sibTrans2D1" presStyleIdx="3" presStyleCnt="4"/>
      <dgm:spPr/>
      <dgm:t>
        <a:bodyPr/>
        <a:lstStyle/>
        <a:p>
          <a:endParaRPr lang="en-US"/>
        </a:p>
      </dgm:t>
    </dgm:pt>
    <dgm:pt modelId="{E5BB6AA1-2339-45DB-9946-6AB5C4FE9AA9}" type="pres">
      <dgm:prSet presAssocID="{D8EAA8EA-DEE3-4BF5-B46D-50F340B9747B}" presName="composite1" presStyleCnt="0"/>
      <dgm:spPr/>
    </dgm:pt>
    <dgm:pt modelId="{49CE0439-7460-4809-89A4-72C48BC3B09A}" type="pres">
      <dgm:prSet presAssocID="{D8EAA8EA-DEE3-4BF5-B46D-50F340B9747B}" presName="dummyNode1" presStyleLbl="node1" presStyleIdx="3" presStyleCnt="5"/>
      <dgm:spPr/>
    </dgm:pt>
    <dgm:pt modelId="{413A4181-178C-4A37-8EB3-7DBBDF1BBE9E}" type="pres">
      <dgm:prSet presAssocID="{D8EAA8EA-DEE3-4BF5-B46D-50F340B9747B}" presName="childNode1" presStyleLbl="bgAcc1" presStyleIdx="4" presStyleCnt="5" custScaleY="189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E4896-0AEA-4BA3-8495-E8B242D7B1A2}" type="pres">
      <dgm:prSet presAssocID="{D8EAA8EA-DEE3-4BF5-B46D-50F340B9747B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86E268-1C07-4331-81BA-C96EAB70B077}" type="pres">
      <dgm:prSet presAssocID="{D8EAA8EA-DEE3-4BF5-B46D-50F340B9747B}" presName="parentNode1" presStyleLbl="node1" presStyleIdx="4" presStyleCnt="5" custLinFactY="3824" custLinFactNeighborX="-18048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A19F9-CBCF-42D6-B95C-4E5B0B6E2B6F}" type="pres">
      <dgm:prSet presAssocID="{D8EAA8EA-DEE3-4BF5-B46D-50F340B9747B}" presName="connSite1" presStyleCnt="0"/>
      <dgm:spPr/>
    </dgm:pt>
  </dgm:ptLst>
  <dgm:cxnLst>
    <dgm:cxn modelId="{22459489-2855-4156-AB5F-A7C5768E748C}" type="presOf" srcId="{91CF57F8-7B79-4473-9857-A4BA75D9BEE9}" destId="{4CA9463B-7A94-4682-AD6B-4348DB2C1E1B}" srcOrd="1" destOrd="3" presId="urn:microsoft.com/office/officeart/2005/8/layout/hProcess4"/>
    <dgm:cxn modelId="{C8EE5399-6167-4ADB-BB7E-CA3957E51074}" type="presOf" srcId="{404B0A30-95E1-47E2-B0DD-61A51E4CE953}" destId="{7744B466-7BD4-4997-A0AE-7DE0E4DC177D}" srcOrd="0" destOrd="2" presId="urn:microsoft.com/office/officeart/2005/8/layout/hProcess4"/>
    <dgm:cxn modelId="{66E4D59E-3CC0-4636-A84D-14E4FE4D91E5}" type="presOf" srcId="{DD62AE04-F1FE-4ED2-8C8F-A12E9C0A544C}" destId="{EA99EB20-302E-479D-BD76-74EABCFDA062}" srcOrd="0" destOrd="0" presId="urn:microsoft.com/office/officeart/2005/8/layout/hProcess4"/>
    <dgm:cxn modelId="{C70F908F-855C-4D93-93E1-A3F6A0A83034}" srcId="{191B8B38-A4C4-441E-B542-84652443DC60}" destId="{1B9A1957-5199-49B9-82A6-2421DABC7600}" srcOrd="1" destOrd="0" parTransId="{9B7A8716-92B5-486F-9EBC-5FD2CF84B458}" sibTransId="{18BCDBA7-815B-44E5-9919-1E8FF4682483}"/>
    <dgm:cxn modelId="{E651E457-B973-4E86-B046-98F2AB524E60}" type="presOf" srcId="{3B98706A-C516-46C8-B9F9-B473C933E8EE}" destId="{778A787D-7E51-4037-963B-2E950EC71A3C}" srcOrd="1" destOrd="4" presId="urn:microsoft.com/office/officeart/2005/8/layout/hProcess4"/>
    <dgm:cxn modelId="{1F363C4F-4238-499A-85FF-E9B8CD7CBB6C}" type="presOf" srcId="{DF0214BB-FE5E-4C88-AB32-9D0BD80495AC}" destId="{7E263FBD-F67F-4BED-8F14-6CADDB1D3C07}" srcOrd="0" destOrd="1" presId="urn:microsoft.com/office/officeart/2005/8/layout/hProcess4"/>
    <dgm:cxn modelId="{DBB51A06-3ABF-4DDE-9678-0E26D4483A07}" type="presOf" srcId="{5DBDD179-72C9-4BDF-9FC0-C59F93209F04}" destId="{7E263FBD-F67F-4BED-8F14-6CADDB1D3C07}" srcOrd="0" destOrd="3" presId="urn:microsoft.com/office/officeart/2005/8/layout/hProcess4"/>
    <dgm:cxn modelId="{86E75556-FF30-438A-B020-61094266405B}" srcId="{E5B76598-FE49-45CB-BE85-E778FD1F86C6}" destId="{2690268A-3704-4AD7-B7E9-BE366EA6ACF5}" srcOrd="1" destOrd="0" parTransId="{0CDAC5CF-D228-4823-B6EC-85E4F3CC9093}" sibTransId="{5ECACE1D-F10E-46BB-A825-25EA0EE4CBDF}"/>
    <dgm:cxn modelId="{6927BEDB-C648-48F8-9794-193D6DFFC1A6}" type="presOf" srcId="{239D564F-22AB-4D63-AB64-7DE4BE764E6F}" destId="{778A787D-7E51-4037-963B-2E950EC71A3C}" srcOrd="1" destOrd="3" presId="urn:microsoft.com/office/officeart/2005/8/layout/hProcess4"/>
    <dgm:cxn modelId="{BDEB237B-AFD6-427F-9207-71D5915BF643}" srcId="{BE86F264-61E5-4BB8-AC15-F01C39C5C3FC}" destId="{49781556-6179-463D-8E25-FCD3755DD8DC}" srcOrd="1" destOrd="0" parTransId="{81F0FC27-5ABF-4BA9-9377-DB31457E8C15}" sibTransId="{BA8C499F-CBDD-42A2-B53B-6E304C89903D}"/>
    <dgm:cxn modelId="{F7E18064-2300-4422-A833-22DA9BDA95B3}" srcId="{8C18A2D1-865D-481E-8AFA-DC72AF3A8BBF}" destId="{191B8B38-A4C4-441E-B542-84652443DC60}" srcOrd="2" destOrd="0" parTransId="{C3D30293-AA46-45CE-B4EB-21A3CAE7E99A}" sibTransId="{B2365E52-ADFE-4A89-A368-4F18D457D600}"/>
    <dgm:cxn modelId="{FAA186B0-E837-4F07-8FFA-84730D801B42}" srcId="{BE86F264-61E5-4BB8-AC15-F01C39C5C3FC}" destId="{8A986E2E-C33F-455A-8F7C-F7A2339E43E8}" srcOrd="0" destOrd="0" parTransId="{3470D294-07D2-4653-BD93-B763D4739105}" sibTransId="{DCCAA87A-B8FF-4628-A52B-ACC36C30D33A}"/>
    <dgm:cxn modelId="{2622C1FA-D733-4FC6-8EAD-AA648E7BC554}" type="presOf" srcId="{D8EAA8EA-DEE3-4BF5-B46D-50F340B9747B}" destId="{BE86E268-1C07-4331-81BA-C96EAB70B077}" srcOrd="0" destOrd="0" presId="urn:microsoft.com/office/officeart/2005/8/layout/hProcess4"/>
    <dgm:cxn modelId="{FC541173-01F7-41A7-957E-264CD6396D06}" type="presOf" srcId="{D9DD6475-605C-47CB-9FD9-005191DE6B1C}" destId="{E012072B-E894-4EB7-8C8A-4CBBA93CB21F}" srcOrd="0" destOrd="0" presId="urn:microsoft.com/office/officeart/2005/8/layout/hProcess4"/>
    <dgm:cxn modelId="{FFFF5AEE-2434-43DC-92BF-DD914C041A75}" srcId="{8C18A2D1-865D-481E-8AFA-DC72AF3A8BBF}" destId="{BE86F264-61E5-4BB8-AC15-F01C39C5C3FC}" srcOrd="1" destOrd="0" parTransId="{8EAAFF8E-38B5-4AFE-935E-A73C3E84F4E6}" sibTransId="{DD62AE04-F1FE-4ED2-8C8F-A12E9C0A544C}"/>
    <dgm:cxn modelId="{2D685D54-AF50-4A91-9820-98F69048324C}" srcId="{8C18A2D1-865D-481E-8AFA-DC72AF3A8BBF}" destId="{D9DD6475-605C-47CB-9FD9-005191DE6B1C}" srcOrd="0" destOrd="0" parTransId="{84C1E269-A4B1-4262-862F-913FE721B687}" sibTransId="{B964FD85-8594-4431-B94D-83907D335251}"/>
    <dgm:cxn modelId="{3DCA4607-7D18-4E39-9EEE-5E95F016D3E8}" type="presOf" srcId="{886F1888-6E42-4534-8610-DDDABF2C597B}" destId="{413A4181-178C-4A37-8EB3-7DBBDF1BBE9E}" srcOrd="0" destOrd="3" presId="urn:microsoft.com/office/officeart/2005/8/layout/hProcess4"/>
    <dgm:cxn modelId="{15231595-6302-44CA-ABF3-31D0A5723462}" type="presOf" srcId="{5ACFEF2E-16D5-40E8-A67F-654D5E178E39}" destId="{1466BB1B-EEE4-4A85-B0AF-A3212974D9B0}" srcOrd="0" destOrd="0" presId="urn:microsoft.com/office/officeart/2005/8/layout/hProcess4"/>
    <dgm:cxn modelId="{C1585394-D067-49C1-A226-CE8E2F1473DC}" srcId="{8C18A2D1-865D-481E-8AFA-DC72AF3A8BBF}" destId="{0DE28579-7560-4F9F-9B7C-CCB7085DB7CD}" srcOrd="3" destOrd="0" parTransId="{D0014B6C-65ED-4806-9079-9D1B63C1F9AC}" sibTransId="{5ACFEF2E-16D5-40E8-A67F-654D5E178E39}"/>
    <dgm:cxn modelId="{11731A05-5374-4DF1-AA2B-19A1BD712EAB}" srcId="{BE86F264-61E5-4BB8-AC15-F01C39C5C3FC}" destId="{3B98706A-C516-46C8-B9F9-B473C933E8EE}" srcOrd="4" destOrd="0" parTransId="{48CEE89F-EE17-4C22-AC06-8DF77E043A03}" sibTransId="{49E52152-5A9F-4B90-B98A-2F09BE0E0E63}"/>
    <dgm:cxn modelId="{BFC1616A-ED7C-4561-9883-C3381C5C12C8}" srcId="{BE86F264-61E5-4BB8-AC15-F01C39C5C3FC}" destId="{404B0A30-95E1-47E2-B0DD-61A51E4CE953}" srcOrd="2" destOrd="0" parTransId="{BB5AAFD2-E03E-484F-AD26-3CCEF5EBE826}" sibTransId="{760385EC-6A41-453C-8347-C0B732241CEA}"/>
    <dgm:cxn modelId="{A036BCD0-8CE3-4537-8B05-6954E5FDB6C8}" type="presOf" srcId="{94600940-25E1-493B-BF52-55280B379BD3}" destId="{1AEE4896-0AEA-4BA3-8495-E8B242D7B1A2}" srcOrd="1" destOrd="1" presId="urn:microsoft.com/office/officeart/2005/8/layout/hProcess4"/>
    <dgm:cxn modelId="{BA4A9768-D80B-4313-946F-1DE23FB87169}" type="presOf" srcId="{239D564F-22AB-4D63-AB64-7DE4BE764E6F}" destId="{7744B466-7BD4-4997-A0AE-7DE0E4DC177D}" srcOrd="0" destOrd="3" presId="urn:microsoft.com/office/officeart/2005/8/layout/hProcess4"/>
    <dgm:cxn modelId="{49846D2B-E923-4383-84CD-A048FCF652E6}" type="presOf" srcId="{49781556-6179-463D-8E25-FCD3755DD8DC}" destId="{7744B466-7BD4-4997-A0AE-7DE0E4DC177D}" srcOrd="0" destOrd="1" presId="urn:microsoft.com/office/officeart/2005/8/layout/hProcess4"/>
    <dgm:cxn modelId="{0772E90E-5C1F-468C-8A13-F7906244F77F}" type="presOf" srcId="{38CEE438-3707-411D-BA14-AD808AD2C0ED}" destId="{4CA9463B-7A94-4682-AD6B-4348DB2C1E1B}" srcOrd="1" destOrd="0" presId="urn:microsoft.com/office/officeart/2005/8/layout/hProcess4"/>
    <dgm:cxn modelId="{B70E3741-A339-4D81-8837-0DC2F6A29151}" type="presOf" srcId="{BE86F264-61E5-4BB8-AC15-F01C39C5C3FC}" destId="{7FA68ACD-8206-4CAC-98AF-C5A642A4128E}" srcOrd="0" destOrd="0" presId="urn:microsoft.com/office/officeart/2005/8/layout/hProcess4"/>
    <dgm:cxn modelId="{E7BCA4F1-A889-4308-99F1-A2E800086D7E}" type="presOf" srcId="{5DBDD179-72C9-4BDF-9FC0-C59F93209F04}" destId="{8DB04AC5-81C0-4016-B68E-72F51923A46F}" srcOrd="1" destOrd="3" presId="urn:microsoft.com/office/officeart/2005/8/layout/hProcess4"/>
    <dgm:cxn modelId="{097AE211-5C93-4307-BA06-7584F291642B}" type="presOf" srcId="{404B0A30-95E1-47E2-B0DD-61A51E4CE953}" destId="{778A787D-7E51-4037-963B-2E950EC71A3C}" srcOrd="1" destOrd="2" presId="urn:microsoft.com/office/officeart/2005/8/layout/hProcess4"/>
    <dgm:cxn modelId="{A6EA091E-6F9B-4558-BB36-9EAA8E873071}" srcId="{D8EAA8EA-DEE3-4BF5-B46D-50F340B9747B}" destId="{94600940-25E1-493B-BF52-55280B379BD3}" srcOrd="1" destOrd="0" parTransId="{8212E825-19AD-4749-A2C6-73152BFE740C}" sibTransId="{D6A44E33-15A8-420B-8329-2DB64021CE8B}"/>
    <dgm:cxn modelId="{C23D428D-A4C2-4225-B7AE-64A34E458883}" type="presOf" srcId="{94600940-25E1-493B-BF52-55280B379BD3}" destId="{413A4181-178C-4A37-8EB3-7DBBDF1BBE9E}" srcOrd="0" destOrd="1" presId="urn:microsoft.com/office/officeart/2005/8/layout/hProcess4"/>
    <dgm:cxn modelId="{E35E0B84-F570-48C3-B808-CFA4F5E95AEA}" type="presOf" srcId="{B964FD85-8594-4431-B94D-83907D335251}" destId="{FE54549B-D441-48AB-9CAD-9568A651AB78}" srcOrd="0" destOrd="0" presId="urn:microsoft.com/office/officeart/2005/8/layout/hProcess4"/>
    <dgm:cxn modelId="{A8A51AEF-63C3-4132-9D9D-98D3266E411B}" type="presOf" srcId="{2690268A-3704-4AD7-B7E9-BE366EA6ACF5}" destId="{7E263FBD-F67F-4BED-8F14-6CADDB1D3C07}" srcOrd="0" destOrd="2" presId="urn:microsoft.com/office/officeart/2005/8/layout/hProcess4"/>
    <dgm:cxn modelId="{A84C53AF-A0CC-475C-99E8-0B154C579B37}" type="presOf" srcId="{3B98706A-C516-46C8-B9F9-B473C933E8EE}" destId="{7744B466-7BD4-4997-A0AE-7DE0E4DC177D}" srcOrd="0" destOrd="4" presId="urn:microsoft.com/office/officeart/2005/8/layout/hProcess4"/>
    <dgm:cxn modelId="{F51820BB-B979-42DE-95C0-BF7B002EC5EC}" srcId="{BE86F264-61E5-4BB8-AC15-F01C39C5C3FC}" destId="{239D564F-22AB-4D63-AB64-7DE4BE764E6F}" srcOrd="3" destOrd="0" parTransId="{A6874EF2-1F0A-4554-9C4A-582180ABFD0F}" sibTransId="{2767C999-896E-4063-9962-4CF8596ACE0E}"/>
    <dgm:cxn modelId="{72449A03-5C70-4D56-BA19-A3C256FE847B}" type="presOf" srcId="{0DE28579-7560-4F9F-9B7C-CCB7085DB7CD}" destId="{F0C1118A-1874-4E42-A4FE-38F285CCD64B}" srcOrd="0" destOrd="0" presId="urn:microsoft.com/office/officeart/2005/8/layout/hProcess4"/>
    <dgm:cxn modelId="{57CD0FD6-F23E-42D1-91CC-74DE9906167B}" type="presOf" srcId="{91CF57F8-7B79-4473-9857-A4BA75D9BEE9}" destId="{A8844959-9CD0-4765-B21F-FE6FC83FC3F8}" srcOrd="0" destOrd="3" presId="urn:microsoft.com/office/officeart/2005/8/layout/hProcess4"/>
    <dgm:cxn modelId="{C747A3E8-3540-4347-ACCF-EB892757E38A}" type="presOf" srcId="{38CEE438-3707-411D-BA14-AD808AD2C0ED}" destId="{A8844959-9CD0-4765-B21F-FE6FC83FC3F8}" srcOrd="0" destOrd="0" presId="urn:microsoft.com/office/officeart/2005/8/layout/hProcess4"/>
    <dgm:cxn modelId="{9AC08083-0689-4854-A78E-0C8624B18CEF}" srcId="{191B8B38-A4C4-441E-B542-84652443DC60}" destId="{38CEE438-3707-411D-BA14-AD808AD2C0ED}" srcOrd="0" destOrd="0" parTransId="{960FFCB6-2E41-47C3-859D-1EAE780FF997}" sibTransId="{24B99BA8-1251-4458-9231-48359BF4C086}"/>
    <dgm:cxn modelId="{5EB08214-2BFB-4676-A1F7-72E71817FC5A}" srcId="{D8EAA8EA-DEE3-4BF5-B46D-50F340B9747B}" destId="{886F1888-6E42-4534-8610-DDDABF2C597B}" srcOrd="3" destOrd="0" parTransId="{E96DE9AC-A261-4910-A4E1-76BBE6CE5920}" sibTransId="{C904619C-2316-4FF3-8351-A08DD0592594}"/>
    <dgm:cxn modelId="{ADEE9524-D477-49C5-94EB-87D5E0E732A5}" type="presOf" srcId="{49781556-6179-463D-8E25-FCD3755DD8DC}" destId="{778A787D-7E51-4037-963B-2E950EC71A3C}" srcOrd="1" destOrd="1" presId="urn:microsoft.com/office/officeart/2005/8/layout/hProcess4"/>
    <dgm:cxn modelId="{562AE489-F117-4AD8-AFC3-9A00331E72C0}" type="presOf" srcId="{8A986E2E-C33F-455A-8F7C-F7A2339E43E8}" destId="{778A787D-7E51-4037-963B-2E950EC71A3C}" srcOrd="1" destOrd="0" presId="urn:microsoft.com/office/officeart/2005/8/layout/hProcess4"/>
    <dgm:cxn modelId="{4534B3E7-48A8-4889-849B-034AC3A1ACBF}" srcId="{D8EAA8EA-DEE3-4BF5-B46D-50F340B9747B}" destId="{C20DB31A-FFDB-4E64-86F3-222FF0CB7274}" srcOrd="2" destOrd="0" parTransId="{D6C45807-2702-4956-AB0E-E76267D3F123}" sibTransId="{4772055B-75C9-4E7F-9DC6-2F6C0345E32D}"/>
    <dgm:cxn modelId="{4FEFE375-6D6A-4292-8533-F754239ADDF0}" type="presOf" srcId="{C20DB31A-FFDB-4E64-86F3-222FF0CB7274}" destId="{413A4181-178C-4A37-8EB3-7DBBDF1BBE9E}" srcOrd="0" destOrd="2" presId="urn:microsoft.com/office/officeart/2005/8/layout/hProcess4"/>
    <dgm:cxn modelId="{6761C8A0-B57D-466F-B6DB-842069855C1D}" type="presOf" srcId="{2690268A-3704-4AD7-B7E9-BE366EA6ACF5}" destId="{8DB04AC5-81C0-4016-B68E-72F51923A46F}" srcOrd="1" destOrd="2" presId="urn:microsoft.com/office/officeart/2005/8/layout/hProcess4"/>
    <dgm:cxn modelId="{E35889F6-A0F6-43AF-9D12-D4CCE8A70A56}" type="presOf" srcId="{8C18A2D1-865D-481E-8AFA-DC72AF3A8BBF}" destId="{E1376C94-2B13-4C11-BFD5-A074178C5B22}" srcOrd="0" destOrd="0" presId="urn:microsoft.com/office/officeart/2005/8/layout/hProcess4"/>
    <dgm:cxn modelId="{62AD2BC3-B327-42E9-B6C3-DCBFBE2ED096}" type="presOf" srcId="{921B04DE-C138-4329-86FC-79728C5C4C9C}" destId="{1AEE4896-0AEA-4BA3-8495-E8B242D7B1A2}" srcOrd="1" destOrd="0" presId="urn:microsoft.com/office/officeart/2005/8/layout/hProcess4"/>
    <dgm:cxn modelId="{0216D396-5A1D-440A-A2E1-CCD9BCB2C813}" type="presOf" srcId="{E5B76598-FE49-45CB-BE85-E778FD1F86C6}" destId="{7E263FBD-F67F-4BED-8F14-6CADDB1D3C07}" srcOrd="0" destOrd="0" presId="urn:microsoft.com/office/officeart/2005/8/layout/hProcess4"/>
    <dgm:cxn modelId="{C6D91CA4-8987-4A8E-90B4-A36F22465A4C}" type="presOf" srcId="{8A986E2E-C33F-455A-8F7C-F7A2339E43E8}" destId="{7744B466-7BD4-4997-A0AE-7DE0E4DC177D}" srcOrd="0" destOrd="0" presId="urn:microsoft.com/office/officeart/2005/8/layout/hProcess4"/>
    <dgm:cxn modelId="{BE1F687E-A906-4FC9-9A56-A026183FBE29}" srcId="{D8EAA8EA-DEE3-4BF5-B46D-50F340B9747B}" destId="{921B04DE-C138-4329-86FC-79728C5C4C9C}" srcOrd="0" destOrd="0" parTransId="{267265A0-9849-4E49-B867-21726D7DAB6C}" sibTransId="{598B7EF3-1A8F-4807-A190-3513DDF2A527}"/>
    <dgm:cxn modelId="{1BDAB095-D573-42FF-9DFC-9C5C14699D16}" type="presOf" srcId="{B2365E52-ADFE-4A89-A368-4F18D457D600}" destId="{A759E042-BB11-4943-96DB-48692629EA86}" srcOrd="0" destOrd="0" presId="urn:microsoft.com/office/officeart/2005/8/layout/hProcess4"/>
    <dgm:cxn modelId="{A3FCFF46-9AD6-40C6-8851-650D74256968}" type="presOf" srcId="{921B04DE-C138-4329-86FC-79728C5C4C9C}" destId="{413A4181-178C-4A37-8EB3-7DBBDF1BBE9E}" srcOrd="0" destOrd="0" presId="urn:microsoft.com/office/officeart/2005/8/layout/hProcess4"/>
    <dgm:cxn modelId="{CDACBAA8-93E7-4D6B-A674-82DE115154E4}" type="presOf" srcId="{E5B76598-FE49-45CB-BE85-E778FD1F86C6}" destId="{8DB04AC5-81C0-4016-B68E-72F51923A46F}" srcOrd="1" destOrd="0" presId="urn:microsoft.com/office/officeart/2005/8/layout/hProcess4"/>
    <dgm:cxn modelId="{54210A62-14CA-41E9-8CE5-B26CA29D06FD}" srcId="{191B8B38-A4C4-441E-B542-84652443DC60}" destId="{87CE632B-4068-4787-913A-DBA25823614C}" srcOrd="2" destOrd="0" parTransId="{41264AAC-79A1-4DC7-BA48-1E1929187386}" sibTransId="{4D33C747-688A-47E4-AFC8-86635637114B}"/>
    <dgm:cxn modelId="{D1580E2F-1C27-4718-8030-C84B0D310954}" type="presOf" srcId="{87CE632B-4068-4787-913A-DBA25823614C}" destId="{A8844959-9CD0-4765-B21F-FE6FC83FC3F8}" srcOrd="0" destOrd="2" presId="urn:microsoft.com/office/officeart/2005/8/layout/hProcess4"/>
    <dgm:cxn modelId="{E11F4A13-24ED-4087-A2A4-FF4CA92A4D1C}" type="presOf" srcId="{DF0214BB-FE5E-4C88-AB32-9D0BD80495AC}" destId="{8DB04AC5-81C0-4016-B68E-72F51923A46F}" srcOrd="1" destOrd="1" presId="urn:microsoft.com/office/officeart/2005/8/layout/hProcess4"/>
    <dgm:cxn modelId="{74494856-4A17-445E-889B-9B4860CDEA42}" type="presOf" srcId="{87CE632B-4068-4787-913A-DBA25823614C}" destId="{4CA9463B-7A94-4682-AD6B-4348DB2C1E1B}" srcOrd="1" destOrd="2" presId="urn:microsoft.com/office/officeart/2005/8/layout/hProcess4"/>
    <dgm:cxn modelId="{B9B1EFA7-939C-4774-9D0D-6A61CD4B834A}" srcId="{191B8B38-A4C4-441E-B542-84652443DC60}" destId="{91CF57F8-7B79-4473-9857-A4BA75D9BEE9}" srcOrd="3" destOrd="0" parTransId="{9813FA66-3CB0-42AF-9B94-5499567BA517}" sibTransId="{B98C893C-6253-419C-8CCC-3A67654F7ADE}"/>
    <dgm:cxn modelId="{FD10E7BB-404E-46C8-8E62-966EC61E0371}" type="presOf" srcId="{191B8B38-A4C4-441E-B542-84652443DC60}" destId="{F673A372-4222-47CD-AA20-8BAD80E3F951}" srcOrd="0" destOrd="0" presId="urn:microsoft.com/office/officeart/2005/8/layout/hProcess4"/>
    <dgm:cxn modelId="{00D75C13-D4BF-4736-91D5-83FB9BB3E676}" srcId="{0DE28579-7560-4F9F-9B7C-CCB7085DB7CD}" destId="{E5B76598-FE49-45CB-BE85-E778FD1F86C6}" srcOrd="0" destOrd="0" parTransId="{464FD7B0-3DF5-4B54-A5DF-E2D5F47540E8}" sibTransId="{6714D301-4A04-4000-AE0A-3B62872D45CB}"/>
    <dgm:cxn modelId="{CFFEF827-B36D-4E08-B4BD-61DB22ECE574}" srcId="{E5B76598-FE49-45CB-BE85-E778FD1F86C6}" destId="{DF0214BB-FE5E-4C88-AB32-9D0BD80495AC}" srcOrd="0" destOrd="0" parTransId="{AC1F0CDE-4599-4758-B452-2FFB674B150C}" sibTransId="{CB288817-67BB-43B2-A90A-E17882BF4732}"/>
    <dgm:cxn modelId="{2241EFF6-BD62-48CD-9937-B786004C65DA}" type="presOf" srcId="{886F1888-6E42-4534-8610-DDDABF2C597B}" destId="{1AEE4896-0AEA-4BA3-8495-E8B242D7B1A2}" srcOrd="1" destOrd="3" presId="urn:microsoft.com/office/officeart/2005/8/layout/hProcess4"/>
    <dgm:cxn modelId="{094F2ED7-5BF0-4727-8FBB-2447D9BE8837}" srcId="{E5B76598-FE49-45CB-BE85-E778FD1F86C6}" destId="{5DBDD179-72C9-4BDF-9FC0-C59F93209F04}" srcOrd="2" destOrd="0" parTransId="{C2F7DD76-54FA-46F2-B9FA-0C12FBAAF16E}" sibTransId="{EEE78580-0749-48DC-981D-DB3F4BB0B906}"/>
    <dgm:cxn modelId="{DD9D99AE-A720-4992-A22F-57335E807BD8}" type="presOf" srcId="{1B9A1957-5199-49B9-82A6-2421DABC7600}" destId="{4CA9463B-7A94-4682-AD6B-4348DB2C1E1B}" srcOrd="1" destOrd="1" presId="urn:microsoft.com/office/officeart/2005/8/layout/hProcess4"/>
    <dgm:cxn modelId="{6BA996F7-E558-45AA-9F37-F2C6DE351539}" type="presOf" srcId="{1B9A1957-5199-49B9-82A6-2421DABC7600}" destId="{A8844959-9CD0-4765-B21F-FE6FC83FC3F8}" srcOrd="0" destOrd="1" presId="urn:microsoft.com/office/officeart/2005/8/layout/hProcess4"/>
    <dgm:cxn modelId="{2482F450-6C88-4C0B-9006-4EDE7458D03A}" srcId="{8C18A2D1-865D-481E-8AFA-DC72AF3A8BBF}" destId="{D8EAA8EA-DEE3-4BF5-B46D-50F340B9747B}" srcOrd="4" destOrd="0" parTransId="{CA87B936-8088-46F5-9C4A-F2AD468A1629}" sibTransId="{775B0863-75D6-42F7-8E32-754EC4056FF7}"/>
    <dgm:cxn modelId="{B39C7431-C0E4-4922-8035-CBD6214F7E3E}" type="presOf" srcId="{C20DB31A-FFDB-4E64-86F3-222FF0CB7274}" destId="{1AEE4896-0AEA-4BA3-8495-E8B242D7B1A2}" srcOrd="1" destOrd="2" presId="urn:microsoft.com/office/officeart/2005/8/layout/hProcess4"/>
    <dgm:cxn modelId="{72273CBB-2D1D-4C0B-BCAD-1131553AAA36}" type="presParOf" srcId="{E1376C94-2B13-4C11-BFD5-A074178C5B22}" destId="{62E99D26-456D-48E7-9B7D-C580C4D889F2}" srcOrd="0" destOrd="0" presId="urn:microsoft.com/office/officeart/2005/8/layout/hProcess4"/>
    <dgm:cxn modelId="{5D9BEF62-77EB-462E-B336-C60218BEEE67}" type="presParOf" srcId="{E1376C94-2B13-4C11-BFD5-A074178C5B22}" destId="{1632B823-E36A-45FE-A487-FDF51633D772}" srcOrd="1" destOrd="0" presId="urn:microsoft.com/office/officeart/2005/8/layout/hProcess4"/>
    <dgm:cxn modelId="{8179D471-B0EC-423E-A542-3BF9D083F3A6}" type="presParOf" srcId="{E1376C94-2B13-4C11-BFD5-A074178C5B22}" destId="{34322AC5-DD74-4B9B-A247-45089BE03341}" srcOrd="2" destOrd="0" presId="urn:microsoft.com/office/officeart/2005/8/layout/hProcess4"/>
    <dgm:cxn modelId="{D5870A65-CB5D-449E-A1CA-3ED5E9802F1A}" type="presParOf" srcId="{34322AC5-DD74-4B9B-A247-45089BE03341}" destId="{F1EBDA1C-0B80-4B32-B058-315E8A3550E9}" srcOrd="0" destOrd="0" presId="urn:microsoft.com/office/officeart/2005/8/layout/hProcess4"/>
    <dgm:cxn modelId="{7AEAA20B-23C1-44B2-867B-E703A0ADAA6A}" type="presParOf" srcId="{F1EBDA1C-0B80-4B32-B058-315E8A3550E9}" destId="{8D325CF5-F6DB-4D80-A59A-03AD94025E8C}" srcOrd="0" destOrd="0" presId="urn:microsoft.com/office/officeart/2005/8/layout/hProcess4"/>
    <dgm:cxn modelId="{25881A9F-E200-4CAE-A50F-62E4214DB29A}" type="presParOf" srcId="{F1EBDA1C-0B80-4B32-B058-315E8A3550E9}" destId="{DD0FA0F3-3FE3-4430-91F7-4937F9D267AC}" srcOrd="1" destOrd="0" presId="urn:microsoft.com/office/officeart/2005/8/layout/hProcess4"/>
    <dgm:cxn modelId="{1B781284-0B50-4EF9-8021-FFFE7835E9F1}" type="presParOf" srcId="{F1EBDA1C-0B80-4B32-B058-315E8A3550E9}" destId="{599ECF9F-B93E-4080-BF02-68C9B963C5FB}" srcOrd="2" destOrd="0" presId="urn:microsoft.com/office/officeart/2005/8/layout/hProcess4"/>
    <dgm:cxn modelId="{B609BE4A-0F08-4B91-9578-FECB9707D96C}" type="presParOf" srcId="{F1EBDA1C-0B80-4B32-B058-315E8A3550E9}" destId="{E012072B-E894-4EB7-8C8A-4CBBA93CB21F}" srcOrd="3" destOrd="0" presId="urn:microsoft.com/office/officeart/2005/8/layout/hProcess4"/>
    <dgm:cxn modelId="{0E3D68F5-CBD2-4560-A3F1-C38300A6CDEF}" type="presParOf" srcId="{F1EBDA1C-0B80-4B32-B058-315E8A3550E9}" destId="{4DAF166B-9395-4364-B32E-4EAB36A9A65F}" srcOrd="4" destOrd="0" presId="urn:microsoft.com/office/officeart/2005/8/layout/hProcess4"/>
    <dgm:cxn modelId="{8FC9EC13-86F3-4813-AF4D-2A85E5988DDF}" type="presParOf" srcId="{34322AC5-DD74-4B9B-A247-45089BE03341}" destId="{FE54549B-D441-48AB-9CAD-9568A651AB78}" srcOrd="1" destOrd="0" presId="urn:microsoft.com/office/officeart/2005/8/layout/hProcess4"/>
    <dgm:cxn modelId="{DE3F52AA-B20C-4094-AB0D-7D8C8824650E}" type="presParOf" srcId="{34322AC5-DD74-4B9B-A247-45089BE03341}" destId="{F272C636-10F3-44BA-94C4-B4A83D4369A4}" srcOrd="2" destOrd="0" presId="urn:microsoft.com/office/officeart/2005/8/layout/hProcess4"/>
    <dgm:cxn modelId="{BA3BAEDF-067C-40C7-9C19-A4FA7562EEEE}" type="presParOf" srcId="{F272C636-10F3-44BA-94C4-B4A83D4369A4}" destId="{6BEB4E14-C036-457E-AC4A-12F12138345E}" srcOrd="0" destOrd="0" presId="urn:microsoft.com/office/officeart/2005/8/layout/hProcess4"/>
    <dgm:cxn modelId="{24A39FD3-38AA-4191-82C5-CD755E1EF51E}" type="presParOf" srcId="{F272C636-10F3-44BA-94C4-B4A83D4369A4}" destId="{7744B466-7BD4-4997-A0AE-7DE0E4DC177D}" srcOrd="1" destOrd="0" presId="urn:microsoft.com/office/officeart/2005/8/layout/hProcess4"/>
    <dgm:cxn modelId="{3727D9EE-A9B2-4CFF-8D26-4B6FE7FF53CD}" type="presParOf" srcId="{F272C636-10F3-44BA-94C4-B4A83D4369A4}" destId="{778A787D-7E51-4037-963B-2E950EC71A3C}" srcOrd="2" destOrd="0" presId="urn:microsoft.com/office/officeart/2005/8/layout/hProcess4"/>
    <dgm:cxn modelId="{860CC289-8838-43EC-8B9A-8417D9897940}" type="presParOf" srcId="{F272C636-10F3-44BA-94C4-B4A83D4369A4}" destId="{7FA68ACD-8206-4CAC-98AF-C5A642A4128E}" srcOrd="3" destOrd="0" presId="urn:microsoft.com/office/officeart/2005/8/layout/hProcess4"/>
    <dgm:cxn modelId="{6EB38DB5-3C70-47C0-99E6-83E7F09B71C9}" type="presParOf" srcId="{F272C636-10F3-44BA-94C4-B4A83D4369A4}" destId="{A06E33C2-CFE5-4B29-B1F6-87756D6F8741}" srcOrd="4" destOrd="0" presId="urn:microsoft.com/office/officeart/2005/8/layout/hProcess4"/>
    <dgm:cxn modelId="{577F689F-5F51-4D81-BD6E-3977E3BBCB9C}" type="presParOf" srcId="{34322AC5-DD74-4B9B-A247-45089BE03341}" destId="{EA99EB20-302E-479D-BD76-74EABCFDA062}" srcOrd="3" destOrd="0" presId="urn:microsoft.com/office/officeart/2005/8/layout/hProcess4"/>
    <dgm:cxn modelId="{E948FC87-14A7-4E56-8ED4-4392AFD4C8B1}" type="presParOf" srcId="{34322AC5-DD74-4B9B-A247-45089BE03341}" destId="{2783A7BB-4E8E-49BF-A40E-2FFB5322F65E}" srcOrd="4" destOrd="0" presId="urn:microsoft.com/office/officeart/2005/8/layout/hProcess4"/>
    <dgm:cxn modelId="{7DB1BA77-73AD-4D25-AED5-922946772970}" type="presParOf" srcId="{2783A7BB-4E8E-49BF-A40E-2FFB5322F65E}" destId="{B7A49CB2-F279-42DE-91DA-A43F51AC0875}" srcOrd="0" destOrd="0" presId="urn:microsoft.com/office/officeart/2005/8/layout/hProcess4"/>
    <dgm:cxn modelId="{C21CCDB4-679D-4792-BFB9-21181ADE900D}" type="presParOf" srcId="{2783A7BB-4E8E-49BF-A40E-2FFB5322F65E}" destId="{A8844959-9CD0-4765-B21F-FE6FC83FC3F8}" srcOrd="1" destOrd="0" presId="urn:microsoft.com/office/officeart/2005/8/layout/hProcess4"/>
    <dgm:cxn modelId="{E2C48F6C-EF07-47F6-9E9E-9DBA324C8128}" type="presParOf" srcId="{2783A7BB-4E8E-49BF-A40E-2FFB5322F65E}" destId="{4CA9463B-7A94-4682-AD6B-4348DB2C1E1B}" srcOrd="2" destOrd="0" presId="urn:microsoft.com/office/officeart/2005/8/layout/hProcess4"/>
    <dgm:cxn modelId="{27ED53CC-5460-483A-B30F-8AF4FD6EDFD0}" type="presParOf" srcId="{2783A7BB-4E8E-49BF-A40E-2FFB5322F65E}" destId="{F673A372-4222-47CD-AA20-8BAD80E3F951}" srcOrd="3" destOrd="0" presId="urn:microsoft.com/office/officeart/2005/8/layout/hProcess4"/>
    <dgm:cxn modelId="{61AB37CC-BFDE-40C1-818A-0337CA581280}" type="presParOf" srcId="{2783A7BB-4E8E-49BF-A40E-2FFB5322F65E}" destId="{E8683AC4-D3E2-48BF-A1AF-E140BF548CAC}" srcOrd="4" destOrd="0" presId="urn:microsoft.com/office/officeart/2005/8/layout/hProcess4"/>
    <dgm:cxn modelId="{91678988-3F4C-42E5-BB37-9AEB5159E437}" type="presParOf" srcId="{34322AC5-DD74-4B9B-A247-45089BE03341}" destId="{A759E042-BB11-4943-96DB-48692629EA86}" srcOrd="5" destOrd="0" presId="urn:microsoft.com/office/officeart/2005/8/layout/hProcess4"/>
    <dgm:cxn modelId="{B44A33FA-7418-43D6-AC54-57B9FB6F1269}" type="presParOf" srcId="{34322AC5-DD74-4B9B-A247-45089BE03341}" destId="{D22904E0-69AE-408D-8544-CE42DB740885}" srcOrd="6" destOrd="0" presId="urn:microsoft.com/office/officeart/2005/8/layout/hProcess4"/>
    <dgm:cxn modelId="{E9C57486-FEBC-426D-8073-E3EFFFE0CA06}" type="presParOf" srcId="{D22904E0-69AE-408D-8544-CE42DB740885}" destId="{EE721B50-3FA7-40FA-9A23-89078C7CE028}" srcOrd="0" destOrd="0" presId="urn:microsoft.com/office/officeart/2005/8/layout/hProcess4"/>
    <dgm:cxn modelId="{1E268539-BCE3-4103-B47E-28FC4BBAF1FA}" type="presParOf" srcId="{D22904E0-69AE-408D-8544-CE42DB740885}" destId="{7E263FBD-F67F-4BED-8F14-6CADDB1D3C07}" srcOrd="1" destOrd="0" presId="urn:microsoft.com/office/officeart/2005/8/layout/hProcess4"/>
    <dgm:cxn modelId="{F2F4FC2C-8442-4095-A471-3982EB7D8CEE}" type="presParOf" srcId="{D22904E0-69AE-408D-8544-CE42DB740885}" destId="{8DB04AC5-81C0-4016-B68E-72F51923A46F}" srcOrd="2" destOrd="0" presId="urn:microsoft.com/office/officeart/2005/8/layout/hProcess4"/>
    <dgm:cxn modelId="{8009688E-4BEE-4CBF-9CE1-471A2331C0DE}" type="presParOf" srcId="{D22904E0-69AE-408D-8544-CE42DB740885}" destId="{F0C1118A-1874-4E42-A4FE-38F285CCD64B}" srcOrd="3" destOrd="0" presId="urn:microsoft.com/office/officeart/2005/8/layout/hProcess4"/>
    <dgm:cxn modelId="{401E6DF4-EB1C-429C-9B24-47D657785CE0}" type="presParOf" srcId="{D22904E0-69AE-408D-8544-CE42DB740885}" destId="{612EAC12-793B-4118-B315-EDAE330D3976}" srcOrd="4" destOrd="0" presId="urn:microsoft.com/office/officeart/2005/8/layout/hProcess4"/>
    <dgm:cxn modelId="{6AF83BEF-BFB8-4611-9218-E091CE66499D}" type="presParOf" srcId="{34322AC5-DD74-4B9B-A247-45089BE03341}" destId="{1466BB1B-EEE4-4A85-B0AF-A3212974D9B0}" srcOrd="7" destOrd="0" presId="urn:microsoft.com/office/officeart/2005/8/layout/hProcess4"/>
    <dgm:cxn modelId="{C2918B3B-C544-4A67-8D3E-8B2EC1A7935C}" type="presParOf" srcId="{34322AC5-DD74-4B9B-A247-45089BE03341}" destId="{E5BB6AA1-2339-45DB-9946-6AB5C4FE9AA9}" srcOrd="8" destOrd="0" presId="urn:microsoft.com/office/officeart/2005/8/layout/hProcess4"/>
    <dgm:cxn modelId="{2FE38BC0-00C6-466A-8C34-4630C9F12A66}" type="presParOf" srcId="{E5BB6AA1-2339-45DB-9946-6AB5C4FE9AA9}" destId="{49CE0439-7460-4809-89A4-72C48BC3B09A}" srcOrd="0" destOrd="0" presId="urn:microsoft.com/office/officeart/2005/8/layout/hProcess4"/>
    <dgm:cxn modelId="{2D178204-90B2-435A-AB6D-2654939933D1}" type="presParOf" srcId="{E5BB6AA1-2339-45DB-9946-6AB5C4FE9AA9}" destId="{413A4181-178C-4A37-8EB3-7DBBDF1BBE9E}" srcOrd="1" destOrd="0" presId="urn:microsoft.com/office/officeart/2005/8/layout/hProcess4"/>
    <dgm:cxn modelId="{936669D7-776F-4CDD-ADA7-20EB9E8C808C}" type="presParOf" srcId="{E5BB6AA1-2339-45DB-9946-6AB5C4FE9AA9}" destId="{1AEE4896-0AEA-4BA3-8495-E8B242D7B1A2}" srcOrd="2" destOrd="0" presId="urn:microsoft.com/office/officeart/2005/8/layout/hProcess4"/>
    <dgm:cxn modelId="{8049B982-921C-428C-B212-ADE9958CA7CF}" type="presParOf" srcId="{E5BB6AA1-2339-45DB-9946-6AB5C4FE9AA9}" destId="{BE86E268-1C07-4331-81BA-C96EAB70B077}" srcOrd="3" destOrd="0" presId="urn:microsoft.com/office/officeart/2005/8/layout/hProcess4"/>
    <dgm:cxn modelId="{FE6694EB-B07E-411F-A94C-B3358664EC2A}" type="presParOf" srcId="{E5BB6AA1-2339-45DB-9946-6AB5C4FE9AA9}" destId="{BA9A19F9-CBCF-42D6-B95C-4E5B0B6E2B6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23CB08-7E4C-4713-BF04-C9F5520DBBDA}" type="doc">
      <dgm:prSet loTypeId="urn:microsoft.com/office/officeart/2008/layout/Lin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A2A4B9B-781E-4A99-8D5C-0FCA965A8C62}">
      <dgm:prSet/>
      <dgm:spPr/>
      <dgm:t>
        <a:bodyPr/>
        <a:lstStyle/>
        <a:p>
          <a:pPr rtl="0"/>
          <a:r>
            <a:rPr lang="en-US" dirty="0" smtClean="0"/>
            <a:t>API / APP</a:t>
          </a:r>
          <a:endParaRPr lang="en-US" dirty="0"/>
        </a:p>
      </dgm:t>
    </dgm:pt>
    <dgm:pt modelId="{C72AAE2B-8247-463F-925A-C61CAA5EF199}" type="parTrans" cxnId="{AE2ADE3F-6374-4CE4-9882-F71AE748F9DD}">
      <dgm:prSet/>
      <dgm:spPr/>
      <dgm:t>
        <a:bodyPr/>
        <a:lstStyle/>
        <a:p>
          <a:endParaRPr lang="en-US"/>
        </a:p>
      </dgm:t>
    </dgm:pt>
    <dgm:pt modelId="{B3F3B2F3-01DD-401C-9F89-C75F286EC39B}" type="sibTrans" cxnId="{AE2ADE3F-6374-4CE4-9882-F71AE748F9DD}">
      <dgm:prSet/>
      <dgm:spPr/>
      <dgm:t>
        <a:bodyPr/>
        <a:lstStyle/>
        <a:p>
          <a:endParaRPr lang="en-US"/>
        </a:p>
      </dgm:t>
    </dgm:pt>
    <dgm:pt modelId="{DF3F125B-F4AF-4DCF-A6A1-37B86FF2F2D8}">
      <dgm:prSet/>
      <dgm:spPr/>
      <dgm:t>
        <a:bodyPr/>
        <a:lstStyle/>
        <a:p>
          <a:pPr rtl="0"/>
          <a:r>
            <a:rPr lang="en-US" dirty="0" smtClean="0"/>
            <a:t>Unsupervised Machine Learning</a:t>
          </a:r>
          <a:endParaRPr lang="en-US" dirty="0"/>
        </a:p>
      </dgm:t>
    </dgm:pt>
    <dgm:pt modelId="{704D73A5-3A93-4513-B97D-BD1007140EF9}" type="parTrans" cxnId="{B8841CDD-CAB4-4C70-A9C9-87160757848F}">
      <dgm:prSet/>
      <dgm:spPr/>
      <dgm:t>
        <a:bodyPr/>
        <a:lstStyle/>
        <a:p>
          <a:endParaRPr lang="en-US"/>
        </a:p>
      </dgm:t>
    </dgm:pt>
    <dgm:pt modelId="{B544C102-85C3-41B9-9534-3ABE45BBE3BA}" type="sibTrans" cxnId="{B8841CDD-CAB4-4C70-A9C9-87160757848F}">
      <dgm:prSet/>
      <dgm:spPr/>
      <dgm:t>
        <a:bodyPr/>
        <a:lstStyle/>
        <a:p>
          <a:endParaRPr lang="en-US"/>
        </a:p>
      </dgm:t>
    </dgm:pt>
    <dgm:pt modelId="{92A84F26-B1AB-4D46-AB1F-A214B4790110}">
      <dgm:prSet/>
      <dgm:spPr/>
      <dgm:t>
        <a:bodyPr/>
        <a:lstStyle/>
        <a:p>
          <a:pPr rtl="0"/>
          <a:r>
            <a:rPr lang="en-US" dirty="0" smtClean="0"/>
            <a:t>Custom Ensemble Models</a:t>
          </a:r>
          <a:endParaRPr lang="en-US" dirty="0"/>
        </a:p>
      </dgm:t>
    </dgm:pt>
    <dgm:pt modelId="{B330EEF2-3A69-44D7-B704-F56B5089B364}" type="parTrans" cxnId="{68C37BEA-E915-4DEF-A072-E7EE1081719A}">
      <dgm:prSet/>
      <dgm:spPr/>
      <dgm:t>
        <a:bodyPr/>
        <a:lstStyle/>
        <a:p>
          <a:endParaRPr lang="en-US"/>
        </a:p>
      </dgm:t>
    </dgm:pt>
    <dgm:pt modelId="{25FAAE96-7537-45B8-B32D-8681A1E8C84F}" type="sibTrans" cxnId="{68C37BEA-E915-4DEF-A072-E7EE1081719A}">
      <dgm:prSet/>
      <dgm:spPr/>
      <dgm:t>
        <a:bodyPr/>
        <a:lstStyle/>
        <a:p>
          <a:endParaRPr lang="en-US"/>
        </a:p>
      </dgm:t>
    </dgm:pt>
    <dgm:pt modelId="{ECCE5BE4-4BE7-41DA-8902-7BBDF3DAF96E}">
      <dgm:prSet/>
      <dgm:spPr/>
      <dgm:t>
        <a:bodyPr/>
        <a:lstStyle/>
        <a:p>
          <a:pPr rtl="0"/>
          <a:r>
            <a:rPr lang="en-US" dirty="0" smtClean="0"/>
            <a:t>Clustering, PCA, T-SNE</a:t>
          </a:r>
          <a:endParaRPr lang="en-US" dirty="0"/>
        </a:p>
      </dgm:t>
    </dgm:pt>
    <dgm:pt modelId="{BF3B3100-4A87-4FCF-9119-914B228BA476}" type="parTrans" cxnId="{19D3CB56-6A3C-491F-B431-3080F2F16724}">
      <dgm:prSet/>
      <dgm:spPr/>
      <dgm:t>
        <a:bodyPr/>
        <a:lstStyle/>
        <a:p>
          <a:endParaRPr lang="en-US"/>
        </a:p>
      </dgm:t>
    </dgm:pt>
    <dgm:pt modelId="{CD072E8E-FDE1-4670-AD28-56C8026028AD}" type="sibTrans" cxnId="{19D3CB56-6A3C-491F-B431-3080F2F16724}">
      <dgm:prSet/>
      <dgm:spPr/>
      <dgm:t>
        <a:bodyPr/>
        <a:lstStyle/>
        <a:p>
          <a:endParaRPr lang="en-US"/>
        </a:p>
      </dgm:t>
    </dgm:pt>
    <dgm:pt modelId="{F6435167-5A3F-4FEC-BAB8-34E455BC568A}">
      <dgm:prSet/>
      <dgm:spPr/>
      <dgm:t>
        <a:bodyPr/>
        <a:lstStyle/>
        <a:p>
          <a:pPr rtl="0"/>
          <a:r>
            <a:rPr lang="en-US" dirty="0" smtClean="0"/>
            <a:t>Model Performance</a:t>
          </a:r>
          <a:endParaRPr lang="en-US" dirty="0"/>
        </a:p>
      </dgm:t>
    </dgm:pt>
    <dgm:pt modelId="{A5622826-4B43-4B2B-B95A-3A42D4E2A20E}" type="sibTrans" cxnId="{A49972D1-5605-4A39-BE90-85DB06B42373}">
      <dgm:prSet/>
      <dgm:spPr/>
      <dgm:t>
        <a:bodyPr/>
        <a:lstStyle/>
        <a:p>
          <a:endParaRPr lang="en-US"/>
        </a:p>
      </dgm:t>
    </dgm:pt>
    <dgm:pt modelId="{0E5A54EF-FCAB-47D6-A30B-8288783A11E3}" type="parTrans" cxnId="{A49972D1-5605-4A39-BE90-85DB06B42373}">
      <dgm:prSet/>
      <dgm:spPr/>
      <dgm:t>
        <a:bodyPr/>
        <a:lstStyle/>
        <a:p>
          <a:endParaRPr lang="en-US"/>
        </a:p>
      </dgm:t>
    </dgm:pt>
    <dgm:pt modelId="{F56D1C8B-3761-4FB2-AD81-AFB5B8AA55C2}">
      <dgm:prSet/>
      <dgm:spPr/>
      <dgm:t>
        <a:bodyPr/>
        <a:lstStyle/>
        <a:p>
          <a:pPr rtl="0"/>
          <a:r>
            <a:rPr lang="en-US" dirty="0" smtClean="0"/>
            <a:t>Find additional Features </a:t>
          </a:r>
          <a:endParaRPr lang="en-US" dirty="0"/>
        </a:p>
      </dgm:t>
    </dgm:pt>
    <dgm:pt modelId="{BB513A60-9932-40FD-8547-EF5A33012930}" type="parTrans" cxnId="{4AD36542-B012-4841-9236-943D5C421981}">
      <dgm:prSet/>
      <dgm:spPr/>
      <dgm:t>
        <a:bodyPr/>
        <a:lstStyle/>
        <a:p>
          <a:endParaRPr lang="en-US"/>
        </a:p>
      </dgm:t>
    </dgm:pt>
    <dgm:pt modelId="{8D7431E4-5C2F-4DEF-BEB0-BF380C7E6555}" type="sibTrans" cxnId="{4AD36542-B012-4841-9236-943D5C421981}">
      <dgm:prSet/>
      <dgm:spPr/>
      <dgm:t>
        <a:bodyPr/>
        <a:lstStyle/>
        <a:p>
          <a:endParaRPr lang="en-US"/>
        </a:p>
      </dgm:t>
    </dgm:pt>
    <dgm:pt modelId="{7F4FB65F-D042-449F-B51B-F1C759734FA6}">
      <dgm:prSet/>
      <dgm:spPr/>
      <dgm:t>
        <a:bodyPr/>
        <a:lstStyle/>
        <a:p>
          <a:pPr rtl="0"/>
          <a:r>
            <a:rPr lang="en-US" dirty="0" smtClean="0"/>
            <a:t>Deep Learning</a:t>
          </a:r>
          <a:endParaRPr lang="en-US" dirty="0"/>
        </a:p>
      </dgm:t>
    </dgm:pt>
    <dgm:pt modelId="{3E24C614-1231-4BDF-9693-9C355A96632D}" type="parTrans" cxnId="{C6DB5194-2424-42FA-B65F-DA03A1270E15}">
      <dgm:prSet/>
      <dgm:spPr/>
      <dgm:t>
        <a:bodyPr/>
        <a:lstStyle/>
        <a:p>
          <a:endParaRPr lang="en-US"/>
        </a:p>
      </dgm:t>
    </dgm:pt>
    <dgm:pt modelId="{FEDC86DF-2BB5-4580-A669-84DF19E40581}" type="sibTrans" cxnId="{C6DB5194-2424-42FA-B65F-DA03A1270E15}">
      <dgm:prSet/>
      <dgm:spPr/>
      <dgm:t>
        <a:bodyPr/>
        <a:lstStyle/>
        <a:p>
          <a:endParaRPr lang="en-US"/>
        </a:p>
      </dgm:t>
    </dgm:pt>
    <dgm:pt modelId="{88FB8506-DD6B-48A8-B394-2A3D86034E6B}">
      <dgm:prSet/>
      <dgm:spPr/>
      <dgm:t>
        <a:bodyPr/>
        <a:lstStyle/>
        <a:p>
          <a:pPr rtl="0"/>
          <a:r>
            <a:rPr lang="en-US" dirty="0" smtClean="0"/>
            <a:t>Explorer Deep Learning for Text Classification</a:t>
          </a:r>
          <a:endParaRPr lang="en-US" dirty="0"/>
        </a:p>
      </dgm:t>
    </dgm:pt>
    <dgm:pt modelId="{378EF7D1-ACF7-490E-80D2-8DEBEFE97FFC}" type="parTrans" cxnId="{F0F6E231-B9E8-4573-9388-79EBCD88F50D}">
      <dgm:prSet/>
      <dgm:spPr/>
      <dgm:t>
        <a:bodyPr/>
        <a:lstStyle/>
        <a:p>
          <a:endParaRPr lang="en-US"/>
        </a:p>
      </dgm:t>
    </dgm:pt>
    <dgm:pt modelId="{E67A008D-CAD4-4B9B-9E62-2F687042340F}" type="sibTrans" cxnId="{F0F6E231-B9E8-4573-9388-79EBCD88F50D}">
      <dgm:prSet/>
      <dgm:spPr/>
      <dgm:t>
        <a:bodyPr/>
        <a:lstStyle/>
        <a:p>
          <a:endParaRPr lang="en-US"/>
        </a:p>
      </dgm:t>
    </dgm:pt>
    <dgm:pt modelId="{255EDE94-D91F-4AF4-AF07-F1FDAAE2C5E0}">
      <dgm:prSet/>
      <dgm:spPr/>
      <dgm:t>
        <a:bodyPr/>
        <a:lstStyle/>
        <a:p>
          <a:pPr rtl="0"/>
          <a:r>
            <a:rPr lang="en-US" dirty="0" smtClean="0"/>
            <a:t>Create Flask / </a:t>
          </a:r>
          <a:r>
            <a:rPr lang="en-US" dirty="0" err="1" smtClean="0"/>
            <a:t>Javascript</a:t>
          </a:r>
          <a:r>
            <a:rPr lang="en-US" dirty="0" smtClean="0"/>
            <a:t> Application /</a:t>
          </a:r>
          <a:r>
            <a:rPr lang="en-US" dirty="0" err="1" smtClean="0"/>
            <a:t>Api</a:t>
          </a:r>
          <a:endParaRPr lang="en-US" dirty="0"/>
        </a:p>
      </dgm:t>
    </dgm:pt>
    <dgm:pt modelId="{1FBBE5D7-53AC-48BD-8966-1A4B03FC84F5}" type="parTrans" cxnId="{01F35334-D7B4-48F8-9A45-9CE83B90281D}">
      <dgm:prSet/>
      <dgm:spPr/>
      <dgm:t>
        <a:bodyPr/>
        <a:lstStyle/>
        <a:p>
          <a:endParaRPr lang="en-US"/>
        </a:p>
      </dgm:t>
    </dgm:pt>
    <dgm:pt modelId="{F75BFCE5-E68B-4B7B-8280-E9A7B4BBB7C3}" type="sibTrans" cxnId="{01F35334-D7B4-48F8-9A45-9CE83B90281D}">
      <dgm:prSet/>
      <dgm:spPr/>
      <dgm:t>
        <a:bodyPr/>
        <a:lstStyle/>
        <a:p>
          <a:endParaRPr lang="en-US"/>
        </a:p>
      </dgm:t>
    </dgm:pt>
    <dgm:pt modelId="{226C0C2B-E431-4D86-9C33-40F3752B38A5}" type="pres">
      <dgm:prSet presAssocID="{9D23CB08-7E4C-4713-BF04-C9F5520DBBD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739A8B6-5F2B-4A71-874D-0088D6A56C17}" type="pres">
      <dgm:prSet presAssocID="{DF3F125B-F4AF-4DCF-A6A1-37B86FF2F2D8}" presName="thickLine" presStyleLbl="alignNode1" presStyleIdx="0" presStyleCnt="4"/>
      <dgm:spPr/>
    </dgm:pt>
    <dgm:pt modelId="{CA7625B3-405C-4B30-BD24-B83FAEFE3881}" type="pres">
      <dgm:prSet presAssocID="{DF3F125B-F4AF-4DCF-A6A1-37B86FF2F2D8}" presName="horz1" presStyleCnt="0"/>
      <dgm:spPr/>
    </dgm:pt>
    <dgm:pt modelId="{57B45940-8A71-44AF-B3B6-B73A623D2983}" type="pres">
      <dgm:prSet presAssocID="{DF3F125B-F4AF-4DCF-A6A1-37B86FF2F2D8}" presName="tx1" presStyleLbl="revTx" presStyleIdx="0" presStyleCnt="9"/>
      <dgm:spPr/>
      <dgm:t>
        <a:bodyPr/>
        <a:lstStyle/>
        <a:p>
          <a:endParaRPr lang="en-US"/>
        </a:p>
      </dgm:t>
    </dgm:pt>
    <dgm:pt modelId="{9C5FC3E2-1B92-4953-8582-B408C21BD617}" type="pres">
      <dgm:prSet presAssocID="{DF3F125B-F4AF-4DCF-A6A1-37B86FF2F2D8}" presName="vert1" presStyleCnt="0"/>
      <dgm:spPr/>
    </dgm:pt>
    <dgm:pt modelId="{2B65465E-56E6-4B03-90A8-5E28D1DC820A}" type="pres">
      <dgm:prSet presAssocID="{ECCE5BE4-4BE7-41DA-8902-7BBDF3DAF96E}" presName="vertSpace2a" presStyleCnt="0"/>
      <dgm:spPr/>
    </dgm:pt>
    <dgm:pt modelId="{E6CE5B06-BE5A-4B60-B9B6-7E9C77ED43D6}" type="pres">
      <dgm:prSet presAssocID="{ECCE5BE4-4BE7-41DA-8902-7BBDF3DAF96E}" presName="horz2" presStyleCnt="0"/>
      <dgm:spPr/>
    </dgm:pt>
    <dgm:pt modelId="{4A82B3A5-B6A6-4277-AB73-C1C5A3C7534A}" type="pres">
      <dgm:prSet presAssocID="{ECCE5BE4-4BE7-41DA-8902-7BBDF3DAF96E}" presName="horzSpace2" presStyleCnt="0"/>
      <dgm:spPr/>
    </dgm:pt>
    <dgm:pt modelId="{FB9FDC0B-0C3D-497D-8652-CD962081FC77}" type="pres">
      <dgm:prSet presAssocID="{ECCE5BE4-4BE7-41DA-8902-7BBDF3DAF96E}" presName="tx2" presStyleLbl="revTx" presStyleIdx="1" presStyleCnt="9"/>
      <dgm:spPr/>
      <dgm:t>
        <a:bodyPr/>
        <a:lstStyle/>
        <a:p>
          <a:endParaRPr lang="en-US"/>
        </a:p>
      </dgm:t>
    </dgm:pt>
    <dgm:pt modelId="{4A970429-6A97-4F11-A2C8-B0EA21B80612}" type="pres">
      <dgm:prSet presAssocID="{ECCE5BE4-4BE7-41DA-8902-7BBDF3DAF96E}" presName="vert2" presStyleCnt="0"/>
      <dgm:spPr/>
    </dgm:pt>
    <dgm:pt modelId="{C14385B8-DBE6-4537-AD18-8702326530F0}" type="pres">
      <dgm:prSet presAssocID="{ECCE5BE4-4BE7-41DA-8902-7BBDF3DAF96E}" presName="thinLine2b" presStyleLbl="callout" presStyleIdx="0" presStyleCnt="5"/>
      <dgm:spPr/>
    </dgm:pt>
    <dgm:pt modelId="{ACB4194A-7535-44CA-B76F-D2E66FCAF9FB}" type="pres">
      <dgm:prSet presAssocID="{ECCE5BE4-4BE7-41DA-8902-7BBDF3DAF96E}" presName="vertSpace2b" presStyleCnt="0"/>
      <dgm:spPr/>
    </dgm:pt>
    <dgm:pt modelId="{785BDA53-F324-4740-97CF-9767EF9B1D4D}" type="pres">
      <dgm:prSet presAssocID="{7F4FB65F-D042-449F-B51B-F1C759734FA6}" presName="thickLine" presStyleLbl="alignNode1" presStyleIdx="1" presStyleCnt="4"/>
      <dgm:spPr/>
    </dgm:pt>
    <dgm:pt modelId="{E4017619-4BEB-4C99-8E3E-936F76996755}" type="pres">
      <dgm:prSet presAssocID="{7F4FB65F-D042-449F-B51B-F1C759734FA6}" presName="horz1" presStyleCnt="0"/>
      <dgm:spPr/>
    </dgm:pt>
    <dgm:pt modelId="{9567D4E2-8E76-48CC-9BE0-2828AC14F831}" type="pres">
      <dgm:prSet presAssocID="{7F4FB65F-D042-449F-B51B-F1C759734FA6}" presName="tx1" presStyleLbl="revTx" presStyleIdx="2" presStyleCnt="9"/>
      <dgm:spPr/>
      <dgm:t>
        <a:bodyPr/>
        <a:lstStyle/>
        <a:p>
          <a:endParaRPr lang="en-US"/>
        </a:p>
      </dgm:t>
    </dgm:pt>
    <dgm:pt modelId="{A29FD860-D463-48AF-ACAE-84C5147AEA87}" type="pres">
      <dgm:prSet presAssocID="{7F4FB65F-D042-449F-B51B-F1C759734FA6}" presName="vert1" presStyleCnt="0"/>
      <dgm:spPr/>
    </dgm:pt>
    <dgm:pt modelId="{B595959F-2A1C-4ACD-A544-C9FDDB1C82CE}" type="pres">
      <dgm:prSet presAssocID="{88FB8506-DD6B-48A8-B394-2A3D86034E6B}" presName="vertSpace2a" presStyleCnt="0"/>
      <dgm:spPr/>
    </dgm:pt>
    <dgm:pt modelId="{4F8BA36D-6CD0-45F4-BB56-C6749D5A06CD}" type="pres">
      <dgm:prSet presAssocID="{88FB8506-DD6B-48A8-B394-2A3D86034E6B}" presName="horz2" presStyleCnt="0"/>
      <dgm:spPr/>
    </dgm:pt>
    <dgm:pt modelId="{0F5761B2-F3A6-4082-9B54-3BE270C2CC32}" type="pres">
      <dgm:prSet presAssocID="{88FB8506-DD6B-48A8-B394-2A3D86034E6B}" presName="horzSpace2" presStyleCnt="0"/>
      <dgm:spPr/>
    </dgm:pt>
    <dgm:pt modelId="{3BCD01E7-ACF6-461A-9774-BBA7207573E6}" type="pres">
      <dgm:prSet presAssocID="{88FB8506-DD6B-48A8-B394-2A3D86034E6B}" presName="tx2" presStyleLbl="revTx" presStyleIdx="3" presStyleCnt="9"/>
      <dgm:spPr/>
      <dgm:t>
        <a:bodyPr/>
        <a:lstStyle/>
        <a:p>
          <a:endParaRPr lang="en-US"/>
        </a:p>
      </dgm:t>
    </dgm:pt>
    <dgm:pt modelId="{7FE61830-0CE2-41B1-9B56-F38FFA902372}" type="pres">
      <dgm:prSet presAssocID="{88FB8506-DD6B-48A8-B394-2A3D86034E6B}" presName="vert2" presStyleCnt="0"/>
      <dgm:spPr/>
    </dgm:pt>
    <dgm:pt modelId="{12B36D4E-16F0-4B8F-BCAA-9560AC3DCE03}" type="pres">
      <dgm:prSet presAssocID="{88FB8506-DD6B-48A8-B394-2A3D86034E6B}" presName="thinLine2b" presStyleLbl="callout" presStyleIdx="1" presStyleCnt="5"/>
      <dgm:spPr/>
    </dgm:pt>
    <dgm:pt modelId="{9A232BB6-B5AA-43F0-982A-5F30F508883F}" type="pres">
      <dgm:prSet presAssocID="{88FB8506-DD6B-48A8-B394-2A3D86034E6B}" presName="vertSpace2b" presStyleCnt="0"/>
      <dgm:spPr/>
    </dgm:pt>
    <dgm:pt modelId="{89CD64A8-BB4C-42F0-8A8D-90E4825C14E4}" type="pres">
      <dgm:prSet presAssocID="{F6435167-5A3F-4FEC-BAB8-34E455BC568A}" presName="thickLine" presStyleLbl="alignNode1" presStyleIdx="2" presStyleCnt="4"/>
      <dgm:spPr/>
    </dgm:pt>
    <dgm:pt modelId="{3799939E-B4F4-42A5-9779-A038164C42D5}" type="pres">
      <dgm:prSet presAssocID="{F6435167-5A3F-4FEC-BAB8-34E455BC568A}" presName="horz1" presStyleCnt="0"/>
      <dgm:spPr/>
    </dgm:pt>
    <dgm:pt modelId="{28D1D5C0-1762-4EEF-AFF7-511FAAE73460}" type="pres">
      <dgm:prSet presAssocID="{F6435167-5A3F-4FEC-BAB8-34E455BC568A}" presName="tx1" presStyleLbl="revTx" presStyleIdx="4" presStyleCnt="9"/>
      <dgm:spPr/>
      <dgm:t>
        <a:bodyPr/>
        <a:lstStyle/>
        <a:p>
          <a:endParaRPr lang="en-US"/>
        </a:p>
      </dgm:t>
    </dgm:pt>
    <dgm:pt modelId="{C2240ADF-9628-41AD-AFE2-0660097D5CFF}" type="pres">
      <dgm:prSet presAssocID="{F6435167-5A3F-4FEC-BAB8-34E455BC568A}" presName="vert1" presStyleCnt="0"/>
      <dgm:spPr/>
    </dgm:pt>
    <dgm:pt modelId="{4AFA6A6D-A0A6-4F6E-8FC2-DA6F13DF32C3}" type="pres">
      <dgm:prSet presAssocID="{F56D1C8B-3761-4FB2-AD81-AFB5B8AA55C2}" presName="vertSpace2a" presStyleCnt="0"/>
      <dgm:spPr/>
    </dgm:pt>
    <dgm:pt modelId="{7DEF331C-B31A-454C-889A-1CA286938560}" type="pres">
      <dgm:prSet presAssocID="{F56D1C8B-3761-4FB2-AD81-AFB5B8AA55C2}" presName="horz2" presStyleCnt="0"/>
      <dgm:spPr/>
    </dgm:pt>
    <dgm:pt modelId="{80715C55-A4C5-4C59-825E-994925FA6340}" type="pres">
      <dgm:prSet presAssocID="{F56D1C8B-3761-4FB2-AD81-AFB5B8AA55C2}" presName="horzSpace2" presStyleCnt="0"/>
      <dgm:spPr/>
    </dgm:pt>
    <dgm:pt modelId="{3D1B4669-04D6-4CE1-B378-8B50D5B2608B}" type="pres">
      <dgm:prSet presAssocID="{F56D1C8B-3761-4FB2-AD81-AFB5B8AA55C2}" presName="tx2" presStyleLbl="revTx" presStyleIdx="5" presStyleCnt="9"/>
      <dgm:spPr/>
      <dgm:t>
        <a:bodyPr/>
        <a:lstStyle/>
        <a:p>
          <a:endParaRPr lang="en-US"/>
        </a:p>
      </dgm:t>
    </dgm:pt>
    <dgm:pt modelId="{AA453F5E-A449-4101-8C07-833419C399A1}" type="pres">
      <dgm:prSet presAssocID="{F56D1C8B-3761-4FB2-AD81-AFB5B8AA55C2}" presName="vert2" presStyleCnt="0"/>
      <dgm:spPr/>
    </dgm:pt>
    <dgm:pt modelId="{2C882406-A0EE-4FC8-864A-82FF925D165B}" type="pres">
      <dgm:prSet presAssocID="{F56D1C8B-3761-4FB2-AD81-AFB5B8AA55C2}" presName="thinLine2b" presStyleLbl="callout" presStyleIdx="2" presStyleCnt="5"/>
      <dgm:spPr/>
    </dgm:pt>
    <dgm:pt modelId="{76B1BD05-C15F-4C50-AAAD-B4926603E63C}" type="pres">
      <dgm:prSet presAssocID="{F56D1C8B-3761-4FB2-AD81-AFB5B8AA55C2}" presName="vertSpace2b" presStyleCnt="0"/>
      <dgm:spPr/>
    </dgm:pt>
    <dgm:pt modelId="{B8B72985-37FF-4D01-AC2F-07A92A00E3AE}" type="pres">
      <dgm:prSet presAssocID="{92A84F26-B1AB-4D46-AB1F-A214B4790110}" presName="horz2" presStyleCnt="0"/>
      <dgm:spPr/>
    </dgm:pt>
    <dgm:pt modelId="{69CC2FC0-0BFC-434F-AFB9-203591458A17}" type="pres">
      <dgm:prSet presAssocID="{92A84F26-B1AB-4D46-AB1F-A214B4790110}" presName="horzSpace2" presStyleCnt="0"/>
      <dgm:spPr/>
    </dgm:pt>
    <dgm:pt modelId="{DD4CE0BB-DF4D-4C4A-BFAA-D3CB3C648A36}" type="pres">
      <dgm:prSet presAssocID="{92A84F26-B1AB-4D46-AB1F-A214B4790110}" presName="tx2" presStyleLbl="revTx" presStyleIdx="6" presStyleCnt="9"/>
      <dgm:spPr/>
      <dgm:t>
        <a:bodyPr/>
        <a:lstStyle/>
        <a:p>
          <a:endParaRPr lang="en-US"/>
        </a:p>
      </dgm:t>
    </dgm:pt>
    <dgm:pt modelId="{5AEA3450-D912-4E79-A2AA-51F9624AC4A2}" type="pres">
      <dgm:prSet presAssocID="{92A84F26-B1AB-4D46-AB1F-A214B4790110}" presName="vert2" presStyleCnt="0"/>
      <dgm:spPr/>
    </dgm:pt>
    <dgm:pt modelId="{4BD8F505-E909-4E34-B749-A704994EF42F}" type="pres">
      <dgm:prSet presAssocID="{92A84F26-B1AB-4D46-AB1F-A214B4790110}" presName="thinLine2b" presStyleLbl="callout" presStyleIdx="3" presStyleCnt="5"/>
      <dgm:spPr/>
    </dgm:pt>
    <dgm:pt modelId="{8F0791FF-EC6D-4815-9E55-32C58FEF20DA}" type="pres">
      <dgm:prSet presAssocID="{92A84F26-B1AB-4D46-AB1F-A214B4790110}" presName="vertSpace2b" presStyleCnt="0"/>
      <dgm:spPr/>
    </dgm:pt>
    <dgm:pt modelId="{48BA83E2-9507-42BF-823E-4387117E4119}" type="pres">
      <dgm:prSet presAssocID="{CA2A4B9B-781E-4A99-8D5C-0FCA965A8C62}" presName="thickLine" presStyleLbl="alignNode1" presStyleIdx="3" presStyleCnt="4"/>
      <dgm:spPr/>
    </dgm:pt>
    <dgm:pt modelId="{89E4B560-DB24-45BF-B49F-C81EC05E249E}" type="pres">
      <dgm:prSet presAssocID="{CA2A4B9B-781E-4A99-8D5C-0FCA965A8C62}" presName="horz1" presStyleCnt="0"/>
      <dgm:spPr/>
    </dgm:pt>
    <dgm:pt modelId="{7599DBF4-0632-4B4B-8A17-E6F3CD3F8EFE}" type="pres">
      <dgm:prSet presAssocID="{CA2A4B9B-781E-4A99-8D5C-0FCA965A8C62}" presName="tx1" presStyleLbl="revTx" presStyleIdx="7" presStyleCnt="9"/>
      <dgm:spPr/>
      <dgm:t>
        <a:bodyPr/>
        <a:lstStyle/>
        <a:p>
          <a:endParaRPr lang="en-US"/>
        </a:p>
      </dgm:t>
    </dgm:pt>
    <dgm:pt modelId="{32EF5AA1-17E4-4D3C-965D-2F60164DFA0C}" type="pres">
      <dgm:prSet presAssocID="{CA2A4B9B-781E-4A99-8D5C-0FCA965A8C62}" presName="vert1" presStyleCnt="0"/>
      <dgm:spPr/>
    </dgm:pt>
    <dgm:pt modelId="{B74C36CE-B8D6-4B5A-9D11-22CAEA343360}" type="pres">
      <dgm:prSet presAssocID="{255EDE94-D91F-4AF4-AF07-F1FDAAE2C5E0}" presName="vertSpace2a" presStyleCnt="0"/>
      <dgm:spPr/>
    </dgm:pt>
    <dgm:pt modelId="{77D71C95-BF29-4D15-BEC0-F81940EBDCDB}" type="pres">
      <dgm:prSet presAssocID="{255EDE94-D91F-4AF4-AF07-F1FDAAE2C5E0}" presName="horz2" presStyleCnt="0"/>
      <dgm:spPr/>
    </dgm:pt>
    <dgm:pt modelId="{8C8FA78F-6218-4D87-AD4D-DB564C1F9778}" type="pres">
      <dgm:prSet presAssocID="{255EDE94-D91F-4AF4-AF07-F1FDAAE2C5E0}" presName="horzSpace2" presStyleCnt="0"/>
      <dgm:spPr/>
    </dgm:pt>
    <dgm:pt modelId="{FA06F25A-3EAD-4952-B5B0-E261F005F6E3}" type="pres">
      <dgm:prSet presAssocID="{255EDE94-D91F-4AF4-AF07-F1FDAAE2C5E0}" presName="tx2" presStyleLbl="revTx" presStyleIdx="8" presStyleCnt="9"/>
      <dgm:spPr/>
      <dgm:t>
        <a:bodyPr/>
        <a:lstStyle/>
        <a:p>
          <a:endParaRPr lang="en-US"/>
        </a:p>
      </dgm:t>
    </dgm:pt>
    <dgm:pt modelId="{0C81C75C-61D7-4C64-A301-F125650E7A9F}" type="pres">
      <dgm:prSet presAssocID="{255EDE94-D91F-4AF4-AF07-F1FDAAE2C5E0}" presName="vert2" presStyleCnt="0"/>
      <dgm:spPr/>
    </dgm:pt>
    <dgm:pt modelId="{AF499E76-9A0A-42C4-9007-3E2238FA5728}" type="pres">
      <dgm:prSet presAssocID="{255EDE94-D91F-4AF4-AF07-F1FDAAE2C5E0}" presName="thinLine2b" presStyleLbl="callout" presStyleIdx="4" presStyleCnt="5"/>
      <dgm:spPr/>
    </dgm:pt>
    <dgm:pt modelId="{1A272C4E-2881-4EAF-B88B-35F0EF0CE88B}" type="pres">
      <dgm:prSet presAssocID="{255EDE94-D91F-4AF4-AF07-F1FDAAE2C5E0}" presName="vertSpace2b" presStyleCnt="0"/>
      <dgm:spPr/>
    </dgm:pt>
  </dgm:ptLst>
  <dgm:cxnLst>
    <dgm:cxn modelId="{1CC9DF4D-1AFA-4BFC-B8F5-982D4BD6ECA4}" type="presOf" srcId="{92A84F26-B1AB-4D46-AB1F-A214B4790110}" destId="{DD4CE0BB-DF4D-4C4A-BFAA-D3CB3C648A36}" srcOrd="0" destOrd="0" presId="urn:microsoft.com/office/officeart/2008/layout/LinedList"/>
    <dgm:cxn modelId="{9C344B51-7BFB-4972-A1DE-3F2ED907CEEA}" type="presOf" srcId="{CA2A4B9B-781E-4A99-8D5C-0FCA965A8C62}" destId="{7599DBF4-0632-4B4B-8A17-E6F3CD3F8EFE}" srcOrd="0" destOrd="0" presId="urn:microsoft.com/office/officeart/2008/layout/LinedList"/>
    <dgm:cxn modelId="{61E66EEC-10A3-45BE-ABEA-AF4C65B0C713}" type="presOf" srcId="{F6435167-5A3F-4FEC-BAB8-34E455BC568A}" destId="{28D1D5C0-1762-4EEF-AFF7-511FAAE73460}" srcOrd="0" destOrd="0" presId="urn:microsoft.com/office/officeart/2008/layout/LinedList"/>
    <dgm:cxn modelId="{AE2ADE3F-6374-4CE4-9882-F71AE748F9DD}" srcId="{9D23CB08-7E4C-4713-BF04-C9F5520DBBDA}" destId="{CA2A4B9B-781E-4A99-8D5C-0FCA965A8C62}" srcOrd="3" destOrd="0" parTransId="{C72AAE2B-8247-463F-925A-C61CAA5EF199}" sibTransId="{B3F3B2F3-01DD-401C-9F89-C75F286EC39B}"/>
    <dgm:cxn modelId="{63E73931-B402-4FF6-88A6-83019203FCCE}" type="presOf" srcId="{ECCE5BE4-4BE7-41DA-8902-7BBDF3DAF96E}" destId="{FB9FDC0B-0C3D-497D-8652-CD962081FC77}" srcOrd="0" destOrd="0" presId="urn:microsoft.com/office/officeart/2008/layout/LinedList"/>
    <dgm:cxn modelId="{B8841CDD-CAB4-4C70-A9C9-87160757848F}" srcId="{9D23CB08-7E4C-4713-BF04-C9F5520DBBDA}" destId="{DF3F125B-F4AF-4DCF-A6A1-37B86FF2F2D8}" srcOrd="0" destOrd="0" parTransId="{704D73A5-3A93-4513-B97D-BD1007140EF9}" sibTransId="{B544C102-85C3-41B9-9534-3ABE45BBE3BA}"/>
    <dgm:cxn modelId="{4AD36542-B012-4841-9236-943D5C421981}" srcId="{F6435167-5A3F-4FEC-BAB8-34E455BC568A}" destId="{F56D1C8B-3761-4FB2-AD81-AFB5B8AA55C2}" srcOrd="0" destOrd="0" parTransId="{BB513A60-9932-40FD-8547-EF5A33012930}" sibTransId="{8D7431E4-5C2F-4DEF-BEB0-BF380C7E6555}"/>
    <dgm:cxn modelId="{68C37BEA-E915-4DEF-A072-E7EE1081719A}" srcId="{F6435167-5A3F-4FEC-BAB8-34E455BC568A}" destId="{92A84F26-B1AB-4D46-AB1F-A214B4790110}" srcOrd="1" destOrd="0" parTransId="{B330EEF2-3A69-44D7-B704-F56B5089B364}" sibTransId="{25FAAE96-7537-45B8-B32D-8681A1E8C84F}"/>
    <dgm:cxn modelId="{F0CFADC6-A93A-4352-AF19-4004DB5B0C73}" type="presOf" srcId="{9D23CB08-7E4C-4713-BF04-C9F5520DBBDA}" destId="{226C0C2B-E431-4D86-9C33-40F3752B38A5}" srcOrd="0" destOrd="0" presId="urn:microsoft.com/office/officeart/2008/layout/LinedList"/>
    <dgm:cxn modelId="{A49972D1-5605-4A39-BE90-85DB06B42373}" srcId="{9D23CB08-7E4C-4713-BF04-C9F5520DBBDA}" destId="{F6435167-5A3F-4FEC-BAB8-34E455BC568A}" srcOrd="2" destOrd="0" parTransId="{0E5A54EF-FCAB-47D6-A30B-8288783A11E3}" sibTransId="{A5622826-4B43-4B2B-B95A-3A42D4E2A20E}"/>
    <dgm:cxn modelId="{19D3CB56-6A3C-491F-B431-3080F2F16724}" srcId="{DF3F125B-F4AF-4DCF-A6A1-37B86FF2F2D8}" destId="{ECCE5BE4-4BE7-41DA-8902-7BBDF3DAF96E}" srcOrd="0" destOrd="0" parTransId="{BF3B3100-4A87-4FCF-9119-914B228BA476}" sibTransId="{CD072E8E-FDE1-4670-AD28-56C8026028AD}"/>
    <dgm:cxn modelId="{33B49F07-4060-4309-83E2-ED148FFF413C}" type="presOf" srcId="{7F4FB65F-D042-449F-B51B-F1C759734FA6}" destId="{9567D4E2-8E76-48CC-9BE0-2828AC14F831}" srcOrd="0" destOrd="0" presId="urn:microsoft.com/office/officeart/2008/layout/LinedList"/>
    <dgm:cxn modelId="{C6DB5194-2424-42FA-B65F-DA03A1270E15}" srcId="{9D23CB08-7E4C-4713-BF04-C9F5520DBBDA}" destId="{7F4FB65F-D042-449F-B51B-F1C759734FA6}" srcOrd="1" destOrd="0" parTransId="{3E24C614-1231-4BDF-9693-9C355A96632D}" sibTransId="{FEDC86DF-2BB5-4580-A669-84DF19E40581}"/>
    <dgm:cxn modelId="{01F35334-D7B4-48F8-9A45-9CE83B90281D}" srcId="{CA2A4B9B-781E-4A99-8D5C-0FCA965A8C62}" destId="{255EDE94-D91F-4AF4-AF07-F1FDAAE2C5E0}" srcOrd="0" destOrd="0" parTransId="{1FBBE5D7-53AC-48BD-8966-1A4B03FC84F5}" sibTransId="{F75BFCE5-E68B-4B7B-8280-E9A7B4BBB7C3}"/>
    <dgm:cxn modelId="{F0F6E231-B9E8-4573-9388-79EBCD88F50D}" srcId="{7F4FB65F-D042-449F-B51B-F1C759734FA6}" destId="{88FB8506-DD6B-48A8-B394-2A3D86034E6B}" srcOrd="0" destOrd="0" parTransId="{378EF7D1-ACF7-490E-80D2-8DEBEFE97FFC}" sibTransId="{E67A008D-CAD4-4B9B-9E62-2F687042340F}"/>
    <dgm:cxn modelId="{635A43A0-D811-430B-9687-14A19789C7D8}" type="presOf" srcId="{88FB8506-DD6B-48A8-B394-2A3D86034E6B}" destId="{3BCD01E7-ACF6-461A-9774-BBA7207573E6}" srcOrd="0" destOrd="0" presId="urn:microsoft.com/office/officeart/2008/layout/LinedList"/>
    <dgm:cxn modelId="{C6628DF8-F3EC-408B-9D7E-2DB6076C3CE3}" type="presOf" srcId="{F56D1C8B-3761-4FB2-AD81-AFB5B8AA55C2}" destId="{3D1B4669-04D6-4CE1-B378-8B50D5B2608B}" srcOrd="0" destOrd="0" presId="urn:microsoft.com/office/officeart/2008/layout/LinedList"/>
    <dgm:cxn modelId="{31684DF8-DBC0-4AEC-86A3-3F6FE5EC8FEA}" type="presOf" srcId="{DF3F125B-F4AF-4DCF-A6A1-37B86FF2F2D8}" destId="{57B45940-8A71-44AF-B3B6-B73A623D2983}" srcOrd="0" destOrd="0" presId="urn:microsoft.com/office/officeart/2008/layout/LinedList"/>
    <dgm:cxn modelId="{79FF9335-DE47-4820-A3AB-4038529AD9F8}" type="presOf" srcId="{255EDE94-D91F-4AF4-AF07-F1FDAAE2C5E0}" destId="{FA06F25A-3EAD-4952-B5B0-E261F005F6E3}" srcOrd="0" destOrd="0" presId="urn:microsoft.com/office/officeart/2008/layout/LinedList"/>
    <dgm:cxn modelId="{98625AC3-C233-4F22-AED6-A5B851324DDC}" type="presParOf" srcId="{226C0C2B-E431-4D86-9C33-40F3752B38A5}" destId="{3739A8B6-5F2B-4A71-874D-0088D6A56C17}" srcOrd="0" destOrd="0" presId="urn:microsoft.com/office/officeart/2008/layout/LinedList"/>
    <dgm:cxn modelId="{00A4B137-897B-433E-A194-8A0D349CAE31}" type="presParOf" srcId="{226C0C2B-E431-4D86-9C33-40F3752B38A5}" destId="{CA7625B3-405C-4B30-BD24-B83FAEFE3881}" srcOrd="1" destOrd="0" presId="urn:microsoft.com/office/officeart/2008/layout/LinedList"/>
    <dgm:cxn modelId="{4B41EBD4-089A-4488-8FDC-AA30AE28A4EE}" type="presParOf" srcId="{CA7625B3-405C-4B30-BD24-B83FAEFE3881}" destId="{57B45940-8A71-44AF-B3B6-B73A623D2983}" srcOrd="0" destOrd="0" presId="urn:microsoft.com/office/officeart/2008/layout/LinedList"/>
    <dgm:cxn modelId="{4ABACE27-B861-491E-BA2F-91A999E75E53}" type="presParOf" srcId="{CA7625B3-405C-4B30-BD24-B83FAEFE3881}" destId="{9C5FC3E2-1B92-4953-8582-B408C21BD617}" srcOrd="1" destOrd="0" presId="urn:microsoft.com/office/officeart/2008/layout/LinedList"/>
    <dgm:cxn modelId="{64846E28-F7D4-4FEA-B0EB-468ABC08655B}" type="presParOf" srcId="{9C5FC3E2-1B92-4953-8582-B408C21BD617}" destId="{2B65465E-56E6-4B03-90A8-5E28D1DC820A}" srcOrd="0" destOrd="0" presId="urn:microsoft.com/office/officeart/2008/layout/LinedList"/>
    <dgm:cxn modelId="{789E703E-476E-4F84-AA70-74B2C06C254C}" type="presParOf" srcId="{9C5FC3E2-1B92-4953-8582-B408C21BD617}" destId="{E6CE5B06-BE5A-4B60-B9B6-7E9C77ED43D6}" srcOrd="1" destOrd="0" presId="urn:microsoft.com/office/officeart/2008/layout/LinedList"/>
    <dgm:cxn modelId="{BDC65933-9419-4DCC-8904-37E3646D7534}" type="presParOf" srcId="{E6CE5B06-BE5A-4B60-B9B6-7E9C77ED43D6}" destId="{4A82B3A5-B6A6-4277-AB73-C1C5A3C7534A}" srcOrd="0" destOrd="0" presId="urn:microsoft.com/office/officeart/2008/layout/LinedList"/>
    <dgm:cxn modelId="{F66C17EA-1205-4FF0-A7FE-89FE1E740C05}" type="presParOf" srcId="{E6CE5B06-BE5A-4B60-B9B6-7E9C77ED43D6}" destId="{FB9FDC0B-0C3D-497D-8652-CD962081FC77}" srcOrd="1" destOrd="0" presId="urn:microsoft.com/office/officeart/2008/layout/LinedList"/>
    <dgm:cxn modelId="{C0ED3AEC-91FC-42E5-8D0B-AB34982EB76E}" type="presParOf" srcId="{E6CE5B06-BE5A-4B60-B9B6-7E9C77ED43D6}" destId="{4A970429-6A97-4F11-A2C8-B0EA21B80612}" srcOrd="2" destOrd="0" presId="urn:microsoft.com/office/officeart/2008/layout/LinedList"/>
    <dgm:cxn modelId="{3DEA5B3E-D7B7-4FC0-BAFF-19B24C06F5E6}" type="presParOf" srcId="{9C5FC3E2-1B92-4953-8582-B408C21BD617}" destId="{C14385B8-DBE6-4537-AD18-8702326530F0}" srcOrd="2" destOrd="0" presId="urn:microsoft.com/office/officeart/2008/layout/LinedList"/>
    <dgm:cxn modelId="{CECB6146-704F-40D0-B7E5-9CA45D718C61}" type="presParOf" srcId="{9C5FC3E2-1B92-4953-8582-B408C21BD617}" destId="{ACB4194A-7535-44CA-B76F-D2E66FCAF9FB}" srcOrd="3" destOrd="0" presId="urn:microsoft.com/office/officeart/2008/layout/LinedList"/>
    <dgm:cxn modelId="{3BB69BD0-2E26-41EB-8F9A-CB379D49DAAC}" type="presParOf" srcId="{226C0C2B-E431-4D86-9C33-40F3752B38A5}" destId="{785BDA53-F324-4740-97CF-9767EF9B1D4D}" srcOrd="2" destOrd="0" presId="urn:microsoft.com/office/officeart/2008/layout/LinedList"/>
    <dgm:cxn modelId="{6BC5D6B0-5431-468F-B524-2C50CFBB3BCC}" type="presParOf" srcId="{226C0C2B-E431-4D86-9C33-40F3752B38A5}" destId="{E4017619-4BEB-4C99-8E3E-936F76996755}" srcOrd="3" destOrd="0" presId="urn:microsoft.com/office/officeart/2008/layout/LinedList"/>
    <dgm:cxn modelId="{8BD58169-11E5-47F2-AA01-BC11460E3E81}" type="presParOf" srcId="{E4017619-4BEB-4C99-8E3E-936F76996755}" destId="{9567D4E2-8E76-48CC-9BE0-2828AC14F831}" srcOrd="0" destOrd="0" presId="urn:microsoft.com/office/officeart/2008/layout/LinedList"/>
    <dgm:cxn modelId="{D94C7C01-DEFF-4F00-971C-B5C4CAE73941}" type="presParOf" srcId="{E4017619-4BEB-4C99-8E3E-936F76996755}" destId="{A29FD860-D463-48AF-ACAE-84C5147AEA87}" srcOrd="1" destOrd="0" presId="urn:microsoft.com/office/officeart/2008/layout/LinedList"/>
    <dgm:cxn modelId="{CB90CC53-D536-41F9-A70E-FF0B4AE0C7AE}" type="presParOf" srcId="{A29FD860-D463-48AF-ACAE-84C5147AEA87}" destId="{B595959F-2A1C-4ACD-A544-C9FDDB1C82CE}" srcOrd="0" destOrd="0" presId="urn:microsoft.com/office/officeart/2008/layout/LinedList"/>
    <dgm:cxn modelId="{1F6CBA00-3C15-4EAC-B053-EE396F09249D}" type="presParOf" srcId="{A29FD860-D463-48AF-ACAE-84C5147AEA87}" destId="{4F8BA36D-6CD0-45F4-BB56-C6749D5A06CD}" srcOrd="1" destOrd="0" presId="urn:microsoft.com/office/officeart/2008/layout/LinedList"/>
    <dgm:cxn modelId="{4E3D8A08-7CC3-4101-AF70-5AFA572C13CC}" type="presParOf" srcId="{4F8BA36D-6CD0-45F4-BB56-C6749D5A06CD}" destId="{0F5761B2-F3A6-4082-9B54-3BE270C2CC32}" srcOrd="0" destOrd="0" presId="urn:microsoft.com/office/officeart/2008/layout/LinedList"/>
    <dgm:cxn modelId="{3B2DC4A7-6A43-4F17-9A1E-83622D94AF18}" type="presParOf" srcId="{4F8BA36D-6CD0-45F4-BB56-C6749D5A06CD}" destId="{3BCD01E7-ACF6-461A-9774-BBA7207573E6}" srcOrd="1" destOrd="0" presId="urn:microsoft.com/office/officeart/2008/layout/LinedList"/>
    <dgm:cxn modelId="{B64A82CD-9AAA-4316-B2E7-8B9E42CEEF33}" type="presParOf" srcId="{4F8BA36D-6CD0-45F4-BB56-C6749D5A06CD}" destId="{7FE61830-0CE2-41B1-9B56-F38FFA902372}" srcOrd="2" destOrd="0" presId="urn:microsoft.com/office/officeart/2008/layout/LinedList"/>
    <dgm:cxn modelId="{E2571922-493C-4113-95F7-E5C01549A9D4}" type="presParOf" srcId="{A29FD860-D463-48AF-ACAE-84C5147AEA87}" destId="{12B36D4E-16F0-4B8F-BCAA-9560AC3DCE03}" srcOrd="2" destOrd="0" presId="urn:microsoft.com/office/officeart/2008/layout/LinedList"/>
    <dgm:cxn modelId="{89C66FB1-89AF-4E28-B940-67870DFEA415}" type="presParOf" srcId="{A29FD860-D463-48AF-ACAE-84C5147AEA87}" destId="{9A232BB6-B5AA-43F0-982A-5F30F508883F}" srcOrd="3" destOrd="0" presId="urn:microsoft.com/office/officeart/2008/layout/LinedList"/>
    <dgm:cxn modelId="{DBD16D7D-433B-4ED1-A1B0-ED37E738074B}" type="presParOf" srcId="{226C0C2B-E431-4D86-9C33-40F3752B38A5}" destId="{89CD64A8-BB4C-42F0-8A8D-90E4825C14E4}" srcOrd="4" destOrd="0" presId="urn:microsoft.com/office/officeart/2008/layout/LinedList"/>
    <dgm:cxn modelId="{1EF01D02-8B3B-4FDA-BE56-1F780CC31EB3}" type="presParOf" srcId="{226C0C2B-E431-4D86-9C33-40F3752B38A5}" destId="{3799939E-B4F4-42A5-9779-A038164C42D5}" srcOrd="5" destOrd="0" presId="urn:microsoft.com/office/officeart/2008/layout/LinedList"/>
    <dgm:cxn modelId="{E6CCADAA-183F-4925-9F72-FEACAB99107A}" type="presParOf" srcId="{3799939E-B4F4-42A5-9779-A038164C42D5}" destId="{28D1D5C0-1762-4EEF-AFF7-511FAAE73460}" srcOrd="0" destOrd="0" presId="urn:microsoft.com/office/officeart/2008/layout/LinedList"/>
    <dgm:cxn modelId="{57EB794E-4184-4CA3-A5F5-C155FE44F171}" type="presParOf" srcId="{3799939E-B4F4-42A5-9779-A038164C42D5}" destId="{C2240ADF-9628-41AD-AFE2-0660097D5CFF}" srcOrd="1" destOrd="0" presId="urn:microsoft.com/office/officeart/2008/layout/LinedList"/>
    <dgm:cxn modelId="{B852E656-65BD-4FDD-97E6-B0EBDF10C1C1}" type="presParOf" srcId="{C2240ADF-9628-41AD-AFE2-0660097D5CFF}" destId="{4AFA6A6D-A0A6-4F6E-8FC2-DA6F13DF32C3}" srcOrd="0" destOrd="0" presId="urn:microsoft.com/office/officeart/2008/layout/LinedList"/>
    <dgm:cxn modelId="{8DD68949-50F3-4520-850B-3889EDF8D943}" type="presParOf" srcId="{C2240ADF-9628-41AD-AFE2-0660097D5CFF}" destId="{7DEF331C-B31A-454C-889A-1CA286938560}" srcOrd="1" destOrd="0" presId="urn:microsoft.com/office/officeart/2008/layout/LinedList"/>
    <dgm:cxn modelId="{BADF607C-A9B0-4917-8B47-6DD4244B7359}" type="presParOf" srcId="{7DEF331C-B31A-454C-889A-1CA286938560}" destId="{80715C55-A4C5-4C59-825E-994925FA6340}" srcOrd="0" destOrd="0" presId="urn:microsoft.com/office/officeart/2008/layout/LinedList"/>
    <dgm:cxn modelId="{05D96D98-F8F6-4699-9687-015205FE2B55}" type="presParOf" srcId="{7DEF331C-B31A-454C-889A-1CA286938560}" destId="{3D1B4669-04D6-4CE1-B378-8B50D5B2608B}" srcOrd="1" destOrd="0" presId="urn:microsoft.com/office/officeart/2008/layout/LinedList"/>
    <dgm:cxn modelId="{EE22F5BC-B64F-466F-A02F-C68955E4F1EC}" type="presParOf" srcId="{7DEF331C-B31A-454C-889A-1CA286938560}" destId="{AA453F5E-A449-4101-8C07-833419C399A1}" srcOrd="2" destOrd="0" presId="urn:microsoft.com/office/officeart/2008/layout/LinedList"/>
    <dgm:cxn modelId="{47BC7B3C-A9D5-4AD1-959A-AB6F15E9E64E}" type="presParOf" srcId="{C2240ADF-9628-41AD-AFE2-0660097D5CFF}" destId="{2C882406-A0EE-4FC8-864A-82FF925D165B}" srcOrd="2" destOrd="0" presId="urn:microsoft.com/office/officeart/2008/layout/LinedList"/>
    <dgm:cxn modelId="{EACAB556-34DF-4282-828D-A850E919765C}" type="presParOf" srcId="{C2240ADF-9628-41AD-AFE2-0660097D5CFF}" destId="{76B1BD05-C15F-4C50-AAAD-B4926603E63C}" srcOrd="3" destOrd="0" presId="urn:microsoft.com/office/officeart/2008/layout/LinedList"/>
    <dgm:cxn modelId="{1E268B3F-9112-477B-82CB-181E6FD2C3E3}" type="presParOf" srcId="{C2240ADF-9628-41AD-AFE2-0660097D5CFF}" destId="{B8B72985-37FF-4D01-AC2F-07A92A00E3AE}" srcOrd="4" destOrd="0" presId="urn:microsoft.com/office/officeart/2008/layout/LinedList"/>
    <dgm:cxn modelId="{FE4505CA-1EF6-48AD-87B4-D261DD18E0D5}" type="presParOf" srcId="{B8B72985-37FF-4D01-AC2F-07A92A00E3AE}" destId="{69CC2FC0-0BFC-434F-AFB9-203591458A17}" srcOrd="0" destOrd="0" presId="urn:microsoft.com/office/officeart/2008/layout/LinedList"/>
    <dgm:cxn modelId="{F5C08619-47DA-44C7-95C5-D9AAA44DF179}" type="presParOf" srcId="{B8B72985-37FF-4D01-AC2F-07A92A00E3AE}" destId="{DD4CE0BB-DF4D-4C4A-BFAA-D3CB3C648A36}" srcOrd="1" destOrd="0" presId="urn:microsoft.com/office/officeart/2008/layout/LinedList"/>
    <dgm:cxn modelId="{DC665FEC-C6C7-4457-8DC0-0467F8DAEA34}" type="presParOf" srcId="{B8B72985-37FF-4D01-AC2F-07A92A00E3AE}" destId="{5AEA3450-D912-4E79-A2AA-51F9624AC4A2}" srcOrd="2" destOrd="0" presId="urn:microsoft.com/office/officeart/2008/layout/LinedList"/>
    <dgm:cxn modelId="{C13F1AF2-4604-43FF-8122-DB3B48082EED}" type="presParOf" srcId="{C2240ADF-9628-41AD-AFE2-0660097D5CFF}" destId="{4BD8F505-E909-4E34-B749-A704994EF42F}" srcOrd="5" destOrd="0" presId="urn:microsoft.com/office/officeart/2008/layout/LinedList"/>
    <dgm:cxn modelId="{05F97A49-72B4-42D0-AF43-AD7DC2AE350C}" type="presParOf" srcId="{C2240ADF-9628-41AD-AFE2-0660097D5CFF}" destId="{8F0791FF-EC6D-4815-9E55-32C58FEF20DA}" srcOrd="6" destOrd="0" presId="urn:microsoft.com/office/officeart/2008/layout/LinedList"/>
    <dgm:cxn modelId="{F9155037-D9FC-43DC-B59B-4A8746F9DB49}" type="presParOf" srcId="{226C0C2B-E431-4D86-9C33-40F3752B38A5}" destId="{48BA83E2-9507-42BF-823E-4387117E4119}" srcOrd="6" destOrd="0" presId="urn:microsoft.com/office/officeart/2008/layout/LinedList"/>
    <dgm:cxn modelId="{9AD11D06-4E2B-4905-91B9-FC1056B79620}" type="presParOf" srcId="{226C0C2B-E431-4D86-9C33-40F3752B38A5}" destId="{89E4B560-DB24-45BF-B49F-C81EC05E249E}" srcOrd="7" destOrd="0" presId="urn:microsoft.com/office/officeart/2008/layout/LinedList"/>
    <dgm:cxn modelId="{C636D61C-A411-413A-86D0-8DD0B70BC017}" type="presParOf" srcId="{89E4B560-DB24-45BF-B49F-C81EC05E249E}" destId="{7599DBF4-0632-4B4B-8A17-E6F3CD3F8EFE}" srcOrd="0" destOrd="0" presId="urn:microsoft.com/office/officeart/2008/layout/LinedList"/>
    <dgm:cxn modelId="{000545E5-D1D6-4204-8F42-4AFBFE5E08F1}" type="presParOf" srcId="{89E4B560-DB24-45BF-B49F-C81EC05E249E}" destId="{32EF5AA1-17E4-4D3C-965D-2F60164DFA0C}" srcOrd="1" destOrd="0" presId="urn:microsoft.com/office/officeart/2008/layout/LinedList"/>
    <dgm:cxn modelId="{720696E6-599B-4A33-9EEB-C2A8AD253580}" type="presParOf" srcId="{32EF5AA1-17E4-4D3C-965D-2F60164DFA0C}" destId="{B74C36CE-B8D6-4B5A-9D11-22CAEA343360}" srcOrd="0" destOrd="0" presId="urn:microsoft.com/office/officeart/2008/layout/LinedList"/>
    <dgm:cxn modelId="{80BB34F4-3760-471C-8BFC-59BEE3D0F667}" type="presParOf" srcId="{32EF5AA1-17E4-4D3C-965D-2F60164DFA0C}" destId="{77D71C95-BF29-4D15-BEC0-F81940EBDCDB}" srcOrd="1" destOrd="0" presId="urn:microsoft.com/office/officeart/2008/layout/LinedList"/>
    <dgm:cxn modelId="{2F59291C-7AF7-4A21-9AEF-A0E2CFA9B52A}" type="presParOf" srcId="{77D71C95-BF29-4D15-BEC0-F81940EBDCDB}" destId="{8C8FA78F-6218-4D87-AD4D-DB564C1F9778}" srcOrd="0" destOrd="0" presId="urn:microsoft.com/office/officeart/2008/layout/LinedList"/>
    <dgm:cxn modelId="{0E9E5BD4-8A45-40C3-A2C0-FAAD810FAC86}" type="presParOf" srcId="{77D71C95-BF29-4D15-BEC0-F81940EBDCDB}" destId="{FA06F25A-3EAD-4952-B5B0-E261F005F6E3}" srcOrd="1" destOrd="0" presId="urn:microsoft.com/office/officeart/2008/layout/LinedList"/>
    <dgm:cxn modelId="{D345F288-B4CF-4894-8559-EDDAE802D5DD}" type="presParOf" srcId="{77D71C95-BF29-4D15-BEC0-F81940EBDCDB}" destId="{0C81C75C-61D7-4C64-A301-F125650E7A9F}" srcOrd="2" destOrd="0" presId="urn:microsoft.com/office/officeart/2008/layout/LinedList"/>
    <dgm:cxn modelId="{7576A27A-F68B-46B7-887C-50BE3876116B}" type="presParOf" srcId="{32EF5AA1-17E4-4D3C-965D-2F60164DFA0C}" destId="{AF499E76-9A0A-42C4-9007-3E2238FA5728}" srcOrd="2" destOrd="0" presId="urn:microsoft.com/office/officeart/2008/layout/LinedList"/>
    <dgm:cxn modelId="{15596D7C-2531-49E4-8285-20AC4529BDA4}" type="presParOf" srcId="{32EF5AA1-17E4-4D3C-965D-2F60164DFA0C}" destId="{1A272C4E-2881-4EAF-B88B-35F0EF0CE88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A3B4D1-0A28-490B-B8A8-0D14709489F1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2CF2BCC-0223-4458-A780-12477035CF10}">
      <dgm:prSet/>
      <dgm:spPr/>
      <dgm:t>
        <a:bodyPr/>
        <a:lstStyle/>
        <a:p>
          <a:pPr rtl="0"/>
          <a:r>
            <a:rPr lang="en-US" b="1" dirty="0" smtClean="0"/>
            <a:t>Data Volume</a:t>
          </a:r>
          <a:endParaRPr lang="en-US" b="1" dirty="0"/>
        </a:p>
      </dgm:t>
    </dgm:pt>
    <dgm:pt modelId="{B3654334-585D-45D1-9A66-52419C199DCF}" type="parTrans" cxnId="{B419E04B-2541-4525-B190-79DC76075699}">
      <dgm:prSet/>
      <dgm:spPr/>
      <dgm:t>
        <a:bodyPr/>
        <a:lstStyle/>
        <a:p>
          <a:endParaRPr lang="en-US"/>
        </a:p>
      </dgm:t>
    </dgm:pt>
    <dgm:pt modelId="{DAFF9F6C-2010-4B6D-98A0-F23FB253E755}" type="sibTrans" cxnId="{B419E04B-2541-4525-B190-79DC76075699}">
      <dgm:prSet/>
      <dgm:spPr/>
      <dgm:t>
        <a:bodyPr/>
        <a:lstStyle/>
        <a:p>
          <a:endParaRPr lang="en-US"/>
        </a:p>
      </dgm:t>
    </dgm:pt>
    <dgm:pt modelId="{CEF0C67F-FD1E-4700-88FF-B804E0090760}">
      <dgm:prSet/>
      <dgm:spPr/>
      <dgm:t>
        <a:bodyPr/>
        <a:lstStyle/>
        <a:p>
          <a:pPr rtl="0"/>
          <a:r>
            <a:rPr lang="en-US" dirty="0" smtClean="0"/>
            <a:t>Parameter to train on sample </a:t>
          </a:r>
          <a:endParaRPr lang="en-US" dirty="0"/>
        </a:p>
      </dgm:t>
    </dgm:pt>
    <dgm:pt modelId="{3EB9F986-519D-4F08-B421-6369E991DAB4}" type="parTrans" cxnId="{C2B8DA3C-DA4E-4D81-9182-33DCEF73954B}">
      <dgm:prSet/>
      <dgm:spPr/>
      <dgm:t>
        <a:bodyPr/>
        <a:lstStyle/>
        <a:p>
          <a:endParaRPr lang="en-US"/>
        </a:p>
      </dgm:t>
    </dgm:pt>
    <dgm:pt modelId="{D19845F4-E848-46ED-986E-E3C669066016}" type="sibTrans" cxnId="{C2B8DA3C-DA4E-4D81-9182-33DCEF73954B}">
      <dgm:prSet/>
      <dgm:spPr/>
      <dgm:t>
        <a:bodyPr/>
        <a:lstStyle/>
        <a:p>
          <a:endParaRPr lang="en-US"/>
        </a:p>
      </dgm:t>
    </dgm:pt>
    <dgm:pt modelId="{9CF5D897-8DFE-4C4D-948A-48A70F8525CF}">
      <dgm:prSet/>
      <dgm:spPr/>
      <dgm:t>
        <a:bodyPr/>
        <a:lstStyle/>
        <a:p>
          <a:pPr rtl="0"/>
          <a:r>
            <a:rPr lang="en-US" dirty="0" smtClean="0"/>
            <a:t>AWS machine with multiple CPU</a:t>
          </a:r>
          <a:endParaRPr lang="en-US" dirty="0"/>
        </a:p>
      </dgm:t>
    </dgm:pt>
    <dgm:pt modelId="{AC6C0CFC-9F51-4A06-BB6D-3CF1F7728076}" type="parTrans" cxnId="{50C2DFB7-D128-4637-B908-DE53EEAB97CC}">
      <dgm:prSet/>
      <dgm:spPr/>
      <dgm:t>
        <a:bodyPr/>
        <a:lstStyle/>
        <a:p>
          <a:endParaRPr lang="en-US"/>
        </a:p>
      </dgm:t>
    </dgm:pt>
    <dgm:pt modelId="{84C342F3-56F3-4140-84A9-E8ADD73D7DBD}" type="sibTrans" cxnId="{50C2DFB7-D128-4637-B908-DE53EEAB97CC}">
      <dgm:prSet/>
      <dgm:spPr/>
      <dgm:t>
        <a:bodyPr/>
        <a:lstStyle/>
        <a:p>
          <a:endParaRPr lang="en-US"/>
        </a:p>
      </dgm:t>
    </dgm:pt>
    <dgm:pt modelId="{DE388E38-0757-4ABB-9C82-2AA3230B8340}">
      <dgm:prSet/>
      <dgm:spPr/>
      <dgm:t>
        <a:bodyPr/>
        <a:lstStyle/>
        <a:p>
          <a:pPr rtl="0"/>
          <a:r>
            <a:rPr lang="en-US" b="1" dirty="0" smtClean="0"/>
            <a:t>High Dimensionality</a:t>
          </a:r>
          <a:endParaRPr lang="en-US" b="1" dirty="0"/>
        </a:p>
      </dgm:t>
    </dgm:pt>
    <dgm:pt modelId="{3B635895-371B-4E0A-BA45-AD9EE9CFAB70}" type="parTrans" cxnId="{480305B7-19C1-4597-848B-2BD5C2CAA9FD}">
      <dgm:prSet/>
      <dgm:spPr/>
      <dgm:t>
        <a:bodyPr/>
        <a:lstStyle/>
        <a:p>
          <a:endParaRPr lang="en-US"/>
        </a:p>
      </dgm:t>
    </dgm:pt>
    <dgm:pt modelId="{AB167106-9AC3-433A-B482-BEBA3CB2391D}" type="sibTrans" cxnId="{480305B7-19C1-4597-848B-2BD5C2CAA9FD}">
      <dgm:prSet/>
      <dgm:spPr/>
      <dgm:t>
        <a:bodyPr/>
        <a:lstStyle/>
        <a:p>
          <a:endParaRPr lang="en-US"/>
        </a:p>
      </dgm:t>
    </dgm:pt>
    <dgm:pt modelId="{687661EB-1B20-4ED9-85FD-777D3512D39C}">
      <dgm:prSet/>
      <dgm:spPr/>
      <dgm:t>
        <a:bodyPr/>
        <a:lstStyle/>
        <a:p>
          <a:pPr rtl="0"/>
          <a:r>
            <a:rPr lang="en-US" dirty="0" smtClean="0"/>
            <a:t>Training is Slow</a:t>
          </a:r>
          <a:endParaRPr lang="en-US" dirty="0"/>
        </a:p>
      </dgm:t>
    </dgm:pt>
    <dgm:pt modelId="{B5319A11-D293-4F11-BA39-96CC2CCC0AF7}" type="parTrans" cxnId="{E5634E2B-5C49-4993-915B-820D2E9D404D}">
      <dgm:prSet/>
      <dgm:spPr/>
      <dgm:t>
        <a:bodyPr/>
        <a:lstStyle/>
        <a:p>
          <a:endParaRPr lang="en-US"/>
        </a:p>
      </dgm:t>
    </dgm:pt>
    <dgm:pt modelId="{99863916-A22F-4F62-A006-B10FA2ADE07E}" type="sibTrans" cxnId="{E5634E2B-5C49-4993-915B-820D2E9D404D}">
      <dgm:prSet/>
      <dgm:spPr/>
      <dgm:t>
        <a:bodyPr/>
        <a:lstStyle/>
        <a:p>
          <a:endParaRPr lang="en-US"/>
        </a:p>
      </dgm:t>
    </dgm:pt>
    <dgm:pt modelId="{CBB25D4C-D057-450A-9D95-7EB04EC31CFC}">
      <dgm:prSet/>
      <dgm:spPr/>
      <dgm:t>
        <a:bodyPr/>
        <a:lstStyle/>
        <a:p>
          <a:pPr rtl="0"/>
          <a:r>
            <a:rPr lang="en-US" dirty="0" smtClean="0"/>
            <a:t>Limited features to 1000  </a:t>
          </a:r>
          <a:endParaRPr lang="en-US" dirty="0"/>
        </a:p>
      </dgm:t>
    </dgm:pt>
    <dgm:pt modelId="{BB15B9E9-FFDF-4BFC-892C-69C0C36B0E60}" type="parTrans" cxnId="{0E64DAE1-8577-43FA-80B0-F9F54D00FF29}">
      <dgm:prSet/>
      <dgm:spPr/>
      <dgm:t>
        <a:bodyPr/>
        <a:lstStyle/>
        <a:p>
          <a:endParaRPr lang="en-US"/>
        </a:p>
      </dgm:t>
    </dgm:pt>
    <dgm:pt modelId="{C8B278CE-8899-4460-99B9-28578AE3782A}" type="sibTrans" cxnId="{0E64DAE1-8577-43FA-80B0-F9F54D00FF29}">
      <dgm:prSet/>
      <dgm:spPr/>
      <dgm:t>
        <a:bodyPr/>
        <a:lstStyle/>
        <a:p>
          <a:endParaRPr lang="en-US"/>
        </a:p>
      </dgm:t>
    </dgm:pt>
    <dgm:pt modelId="{35B42C21-956D-4182-8E67-CC93A0BFCCCC}">
      <dgm:prSet/>
      <dgm:spPr/>
      <dgm:t>
        <a:bodyPr/>
        <a:lstStyle/>
        <a:p>
          <a:pPr rtl="0"/>
          <a:r>
            <a:rPr lang="en-US" b="1" dirty="0" smtClean="0"/>
            <a:t>Gradient boosting is slow (Sequential</a:t>
          </a:r>
          <a:r>
            <a:rPr lang="en-US" dirty="0" smtClean="0"/>
            <a:t>)</a:t>
          </a:r>
          <a:endParaRPr lang="en-US" dirty="0"/>
        </a:p>
      </dgm:t>
    </dgm:pt>
    <dgm:pt modelId="{14A60410-EBE4-441A-8D72-4EE813A317DE}" type="parTrans" cxnId="{8111AFDC-BE95-4841-9C90-4C746CAA2CB4}">
      <dgm:prSet/>
      <dgm:spPr/>
      <dgm:t>
        <a:bodyPr/>
        <a:lstStyle/>
        <a:p>
          <a:endParaRPr lang="en-US"/>
        </a:p>
      </dgm:t>
    </dgm:pt>
    <dgm:pt modelId="{9F4FFA3C-567C-462E-9AC1-B9C468E8E575}" type="sibTrans" cxnId="{8111AFDC-BE95-4841-9C90-4C746CAA2CB4}">
      <dgm:prSet/>
      <dgm:spPr/>
      <dgm:t>
        <a:bodyPr/>
        <a:lstStyle/>
        <a:p>
          <a:endParaRPr lang="en-US"/>
        </a:p>
      </dgm:t>
    </dgm:pt>
    <dgm:pt modelId="{DFF8A6D9-FB28-4BB7-B694-E72E81E55245}">
      <dgm:prSet/>
      <dgm:spPr/>
      <dgm:t>
        <a:bodyPr/>
        <a:lstStyle/>
        <a:p>
          <a:pPr rtl="0"/>
          <a:r>
            <a:rPr lang="en-US" dirty="0" err="1" smtClean="0"/>
            <a:t>XGBoost</a:t>
          </a:r>
          <a:endParaRPr lang="en-US" dirty="0"/>
        </a:p>
      </dgm:t>
    </dgm:pt>
    <dgm:pt modelId="{D9CC4B79-B143-4491-97EF-232862E460E1}" type="parTrans" cxnId="{B3546D88-9687-49D1-8764-AE90B34720B4}">
      <dgm:prSet/>
      <dgm:spPr/>
      <dgm:t>
        <a:bodyPr/>
        <a:lstStyle/>
        <a:p>
          <a:endParaRPr lang="en-US"/>
        </a:p>
      </dgm:t>
    </dgm:pt>
    <dgm:pt modelId="{79C36769-F996-4D07-9976-A3ECFF352C75}" type="sibTrans" cxnId="{B3546D88-9687-49D1-8764-AE90B34720B4}">
      <dgm:prSet/>
      <dgm:spPr/>
      <dgm:t>
        <a:bodyPr/>
        <a:lstStyle/>
        <a:p>
          <a:endParaRPr lang="en-US"/>
        </a:p>
      </dgm:t>
    </dgm:pt>
    <dgm:pt modelId="{68F554F8-54C9-4A2A-B20B-970D5C3349D1}">
      <dgm:prSet/>
      <dgm:spPr/>
      <dgm:t>
        <a:bodyPr/>
        <a:lstStyle/>
        <a:p>
          <a:pPr rtl="0"/>
          <a:r>
            <a:rPr lang="en-US" dirty="0" smtClean="0"/>
            <a:t>No free lunch theorem</a:t>
          </a:r>
          <a:endParaRPr lang="en-US" dirty="0"/>
        </a:p>
      </dgm:t>
    </dgm:pt>
    <dgm:pt modelId="{4C0D4102-4C86-4177-BCA9-9ED81613B62D}" type="parTrans" cxnId="{6E90283A-856D-4386-8877-0810547D3581}">
      <dgm:prSet/>
      <dgm:spPr/>
      <dgm:t>
        <a:bodyPr/>
        <a:lstStyle/>
        <a:p>
          <a:endParaRPr lang="en-US"/>
        </a:p>
      </dgm:t>
    </dgm:pt>
    <dgm:pt modelId="{09752D02-4047-48D5-8490-E690DF0B6889}" type="sibTrans" cxnId="{6E90283A-856D-4386-8877-0810547D3581}">
      <dgm:prSet/>
      <dgm:spPr/>
      <dgm:t>
        <a:bodyPr/>
        <a:lstStyle/>
        <a:p>
          <a:endParaRPr lang="en-US"/>
        </a:p>
      </dgm:t>
    </dgm:pt>
    <dgm:pt modelId="{8B540C37-87FD-460A-B143-AFF05CA965FD}">
      <dgm:prSet/>
      <dgm:spPr/>
      <dgm:t>
        <a:bodyPr/>
        <a:lstStyle/>
        <a:p>
          <a:pPr rtl="0"/>
          <a:r>
            <a:rPr lang="en-US" dirty="0" err="1" smtClean="0"/>
            <a:t>RandomForest</a:t>
          </a:r>
          <a:r>
            <a:rPr lang="en-US" dirty="0" smtClean="0"/>
            <a:t> </a:t>
          </a:r>
          <a:r>
            <a:rPr lang="en-US" dirty="0" err="1" smtClean="0"/>
            <a:t>outperfomed</a:t>
          </a:r>
          <a:r>
            <a:rPr lang="en-US" dirty="0" smtClean="0"/>
            <a:t> other algorithms (Binary classification)</a:t>
          </a:r>
          <a:endParaRPr lang="en-US" dirty="0"/>
        </a:p>
      </dgm:t>
    </dgm:pt>
    <dgm:pt modelId="{3323BF2A-ACF9-46FA-89BC-38E6FB8FC583}" type="parTrans" cxnId="{5A5B0D80-F6B3-433E-B9CD-9622D29F498D}">
      <dgm:prSet/>
      <dgm:spPr/>
      <dgm:t>
        <a:bodyPr/>
        <a:lstStyle/>
        <a:p>
          <a:endParaRPr lang="en-US"/>
        </a:p>
      </dgm:t>
    </dgm:pt>
    <dgm:pt modelId="{26026C99-895D-4340-A1D6-0BA11298FFE3}" type="sibTrans" cxnId="{5A5B0D80-F6B3-433E-B9CD-9622D29F498D}">
      <dgm:prSet/>
      <dgm:spPr/>
      <dgm:t>
        <a:bodyPr/>
        <a:lstStyle/>
        <a:p>
          <a:endParaRPr lang="en-US"/>
        </a:p>
      </dgm:t>
    </dgm:pt>
    <dgm:pt modelId="{E35B220B-C6F6-40C9-AC17-1C685898FCBD}">
      <dgm:prSet/>
      <dgm:spPr/>
      <dgm:t>
        <a:bodyPr/>
        <a:lstStyle/>
        <a:p>
          <a:pPr rtl="0"/>
          <a:r>
            <a:rPr lang="en-US" dirty="0" smtClean="0"/>
            <a:t>SSH session timeouts / Process Monitoring</a:t>
          </a:r>
          <a:endParaRPr lang="en-US" dirty="0"/>
        </a:p>
      </dgm:t>
    </dgm:pt>
    <dgm:pt modelId="{468D0C7B-F8BD-4A21-A5BA-E9D70F9F88DC}" type="parTrans" cxnId="{46FA3221-ABE9-4AF8-858D-46717EDE633C}">
      <dgm:prSet/>
      <dgm:spPr/>
      <dgm:t>
        <a:bodyPr/>
        <a:lstStyle/>
        <a:p>
          <a:endParaRPr lang="en-US"/>
        </a:p>
      </dgm:t>
    </dgm:pt>
    <dgm:pt modelId="{BBC07A4B-48AD-42B2-8C23-CD177597A0F5}" type="sibTrans" cxnId="{46FA3221-ABE9-4AF8-858D-46717EDE633C}">
      <dgm:prSet/>
      <dgm:spPr/>
      <dgm:t>
        <a:bodyPr/>
        <a:lstStyle/>
        <a:p>
          <a:endParaRPr lang="en-US"/>
        </a:p>
      </dgm:t>
    </dgm:pt>
    <dgm:pt modelId="{25EE9E27-A3BB-4090-83CC-1D66687FF57F}">
      <dgm:prSet/>
      <dgm:spPr/>
      <dgm:t>
        <a:bodyPr/>
        <a:lstStyle/>
        <a:p>
          <a:pPr rtl="0"/>
          <a:r>
            <a:rPr lang="en-US" dirty="0" err="1" smtClean="0"/>
            <a:t>Tmux</a:t>
          </a:r>
          <a:endParaRPr lang="en-US" dirty="0"/>
        </a:p>
      </dgm:t>
    </dgm:pt>
    <dgm:pt modelId="{2C82ABC4-3D7F-4184-BD0C-8E9470ED618A}" type="parTrans" cxnId="{01356246-725E-4370-9B64-08C88D857163}">
      <dgm:prSet/>
      <dgm:spPr/>
      <dgm:t>
        <a:bodyPr/>
        <a:lstStyle/>
        <a:p>
          <a:endParaRPr lang="en-US"/>
        </a:p>
      </dgm:t>
    </dgm:pt>
    <dgm:pt modelId="{A78CF15A-6E1D-4B22-9FC2-C7D6E6BAB25A}" type="sibTrans" cxnId="{01356246-725E-4370-9B64-08C88D857163}">
      <dgm:prSet/>
      <dgm:spPr/>
      <dgm:t>
        <a:bodyPr/>
        <a:lstStyle/>
        <a:p>
          <a:endParaRPr lang="en-US"/>
        </a:p>
      </dgm:t>
    </dgm:pt>
    <dgm:pt modelId="{D55BEFF6-84A7-40DD-9245-9710E5896834}">
      <dgm:prSet/>
      <dgm:spPr/>
      <dgm:t>
        <a:bodyPr/>
        <a:lstStyle/>
        <a:p>
          <a:pPr rtl="0"/>
          <a:r>
            <a:rPr lang="en-US" dirty="0" err="1" smtClean="0"/>
            <a:t>htop</a:t>
          </a:r>
          <a:endParaRPr lang="en-US" dirty="0"/>
        </a:p>
      </dgm:t>
    </dgm:pt>
    <dgm:pt modelId="{B3BFD07C-9FED-4A52-B292-2C8A800936FE}" type="parTrans" cxnId="{74529945-CB3D-41F0-AC3A-5A3D2E86D38B}">
      <dgm:prSet/>
      <dgm:spPr/>
      <dgm:t>
        <a:bodyPr/>
        <a:lstStyle/>
        <a:p>
          <a:endParaRPr lang="en-US"/>
        </a:p>
      </dgm:t>
    </dgm:pt>
    <dgm:pt modelId="{A0833E14-F669-4163-8832-5B27422142DB}" type="sibTrans" cxnId="{74529945-CB3D-41F0-AC3A-5A3D2E86D38B}">
      <dgm:prSet/>
      <dgm:spPr/>
      <dgm:t>
        <a:bodyPr/>
        <a:lstStyle/>
        <a:p>
          <a:endParaRPr lang="en-US"/>
        </a:p>
      </dgm:t>
    </dgm:pt>
    <dgm:pt modelId="{EC419B87-0AEE-4552-BB61-2B3E7D9FD233}" type="pres">
      <dgm:prSet presAssocID="{BBA3B4D1-0A28-490B-B8A8-0D14709489F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081198-D942-4DA6-B768-2EDE9E73E3A8}" type="pres">
      <dgm:prSet presAssocID="{DE388E38-0757-4ABB-9C82-2AA3230B834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F86644-D05D-4A86-BFC3-A7084F2286CD}" type="pres">
      <dgm:prSet presAssocID="{AB167106-9AC3-433A-B482-BEBA3CB2391D}" presName="sibTrans" presStyleCnt="0"/>
      <dgm:spPr/>
    </dgm:pt>
    <dgm:pt modelId="{8D682D6F-AFE2-42C8-9A66-4CEEEE706E57}" type="pres">
      <dgm:prSet presAssocID="{68F554F8-54C9-4A2A-B20B-970D5C3349D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0DEAB7-489B-4812-93BA-45F547B887D0}" type="pres">
      <dgm:prSet presAssocID="{09752D02-4047-48D5-8490-E690DF0B6889}" presName="sibTrans" presStyleCnt="0"/>
      <dgm:spPr/>
    </dgm:pt>
    <dgm:pt modelId="{B966A1C5-7A86-4580-B272-4BDE78F1C2B7}" type="pres">
      <dgm:prSet presAssocID="{35B42C21-956D-4182-8E67-CC93A0BFCCC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81C6C-62CE-4D13-B955-BF6AC347235E}" type="pres">
      <dgm:prSet presAssocID="{9F4FFA3C-567C-462E-9AC1-B9C468E8E575}" presName="sibTrans" presStyleCnt="0"/>
      <dgm:spPr/>
    </dgm:pt>
    <dgm:pt modelId="{86C2F2DA-66D5-4D84-8B3F-7347DD019D52}" type="pres">
      <dgm:prSet presAssocID="{62CF2BCC-0223-4458-A780-12477035CF1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BD5FB0-C8F5-4A5F-82DC-888BCC422546}" type="pres">
      <dgm:prSet presAssocID="{DAFF9F6C-2010-4B6D-98A0-F23FB253E755}" presName="sibTrans" presStyleCnt="0"/>
      <dgm:spPr/>
    </dgm:pt>
    <dgm:pt modelId="{A68EB4EE-4E6C-498A-83C6-585C25794E9E}" type="pres">
      <dgm:prSet presAssocID="{E35B220B-C6F6-40C9-AC17-1C685898FCB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DAAFD1-4CAB-4FFC-9AC9-A337FB7AD3C4}" type="presOf" srcId="{9CF5D897-8DFE-4C4D-948A-48A70F8525CF}" destId="{86C2F2DA-66D5-4D84-8B3F-7347DD019D52}" srcOrd="0" destOrd="2" presId="urn:microsoft.com/office/officeart/2005/8/layout/default"/>
    <dgm:cxn modelId="{DA29C1CC-4A68-4354-BE4F-B1BD384E46B8}" type="presOf" srcId="{DE388E38-0757-4ABB-9C82-2AA3230B8340}" destId="{FA081198-D942-4DA6-B768-2EDE9E73E3A8}" srcOrd="0" destOrd="0" presId="urn:microsoft.com/office/officeart/2005/8/layout/default"/>
    <dgm:cxn modelId="{50C2DFB7-D128-4637-B908-DE53EEAB97CC}" srcId="{62CF2BCC-0223-4458-A780-12477035CF10}" destId="{9CF5D897-8DFE-4C4D-948A-48A70F8525CF}" srcOrd="1" destOrd="0" parTransId="{AC6C0CFC-9F51-4A06-BB6D-3CF1F7728076}" sibTransId="{84C342F3-56F3-4140-84A9-E8ADD73D7DBD}"/>
    <dgm:cxn modelId="{5A5B0D80-F6B3-433E-B9CD-9622D29F498D}" srcId="{68F554F8-54C9-4A2A-B20B-970D5C3349D1}" destId="{8B540C37-87FD-460A-B143-AFF05CA965FD}" srcOrd="0" destOrd="0" parTransId="{3323BF2A-ACF9-46FA-89BC-38E6FB8FC583}" sibTransId="{26026C99-895D-4340-A1D6-0BA11298FFE3}"/>
    <dgm:cxn modelId="{B419E04B-2541-4525-B190-79DC76075699}" srcId="{BBA3B4D1-0A28-490B-B8A8-0D14709489F1}" destId="{62CF2BCC-0223-4458-A780-12477035CF10}" srcOrd="3" destOrd="0" parTransId="{B3654334-585D-45D1-9A66-52419C199DCF}" sibTransId="{DAFF9F6C-2010-4B6D-98A0-F23FB253E755}"/>
    <dgm:cxn modelId="{225985EB-8E85-4950-BF63-2B1402940C6E}" type="presOf" srcId="{CEF0C67F-FD1E-4700-88FF-B804E0090760}" destId="{86C2F2DA-66D5-4D84-8B3F-7347DD019D52}" srcOrd="0" destOrd="1" presId="urn:microsoft.com/office/officeart/2005/8/layout/default"/>
    <dgm:cxn modelId="{C2B8DA3C-DA4E-4D81-9182-33DCEF73954B}" srcId="{62CF2BCC-0223-4458-A780-12477035CF10}" destId="{CEF0C67F-FD1E-4700-88FF-B804E0090760}" srcOrd="0" destOrd="0" parTransId="{3EB9F986-519D-4F08-B421-6369E991DAB4}" sibTransId="{D19845F4-E848-46ED-986E-E3C669066016}"/>
    <dgm:cxn modelId="{380A74B5-607A-411B-A68F-0C66B10D6CCE}" type="presOf" srcId="{DFF8A6D9-FB28-4BB7-B694-E72E81E55245}" destId="{B966A1C5-7A86-4580-B272-4BDE78F1C2B7}" srcOrd="0" destOrd="1" presId="urn:microsoft.com/office/officeart/2005/8/layout/default"/>
    <dgm:cxn modelId="{6E90283A-856D-4386-8877-0810547D3581}" srcId="{BBA3B4D1-0A28-490B-B8A8-0D14709489F1}" destId="{68F554F8-54C9-4A2A-B20B-970D5C3349D1}" srcOrd="1" destOrd="0" parTransId="{4C0D4102-4C86-4177-BCA9-9ED81613B62D}" sibTransId="{09752D02-4047-48D5-8490-E690DF0B6889}"/>
    <dgm:cxn modelId="{C93508BA-8932-4975-8CAA-21DF42BA2E3A}" type="presOf" srcId="{E35B220B-C6F6-40C9-AC17-1C685898FCBD}" destId="{A68EB4EE-4E6C-498A-83C6-585C25794E9E}" srcOrd="0" destOrd="0" presId="urn:microsoft.com/office/officeart/2005/8/layout/default"/>
    <dgm:cxn modelId="{FEDCC9C8-D06F-48E7-BAE6-17B308129091}" type="presOf" srcId="{68F554F8-54C9-4A2A-B20B-970D5C3349D1}" destId="{8D682D6F-AFE2-42C8-9A66-4CEEEE706E57}" srcOrd="0" destOrd="0" presId="urn:microsoft.com/office/officeart/2005/8/layout/default"/>
    <dgm:cxn modelId="{05A5AC5A-9184-47BB-9A01-FC8DA5A80BFB}" type="presOf" srcId="{687661EB-1B20-4ED9-85FD-777D3512D39C}" destId="{FA081198-D942-4DA6-B768-2EDE9E73E3A8}" srcOrd="0" destOrd="1" presId="urn:microsoft.com/office/officeart/2005/8/layout/default"/>
    <dgm:cxn modelId="{0F7703E8-1E5C-41C6-96EC-F1F510C4E75E}" type="presOf" srcId="{CBB25D4C-D057-450A-9D95-7EB04EC31CFC}" destId="{FA081198-D942-4DA6-B768-2EDE9E73E3A8}" srcOrd="0" destOrd="2" presId="urn:microsoft.com/office/officeart/2005/8/layout/default"/>
    <dgm:cxn modelId="{74529945-CB3D-41F0-AC3A-5A3D2E86D38B}" srcId="{E35B220B-C6F6-40C9-AC17-1C685898FCBD}" destId="{D55BEFF6-84A7-40DD-9245-9710E5896834}" srcOrd="1" destOrd="0" parTransId="{B3BFD07C-9FED-4A52-B292-2C8A800936FE}" sibTransId="{A0833E14-F669-4163-8832-5B27422142DB}"/>
    <dgm:cxn modelId="{8111AFDC-BE95-4841-9C90-4C746CAA2CB4}" srcId="{BBA3B4D1-0A28-490B-B8A8-0D14709489F1}" destId="{35B42C21-956D-4182-8E67-CC93A0BFCCCC}" srcOrd="2" destOrd="0" parTransId="{14A60410-EBE4-441A-8D72-4EE813A317DE}" sibTransId="{9F4FFA3C-567C-462E-9AC1-B9C468E8E575}"/>
    <dgm:cxn modelId="{A6749316-2795-4A63-A29E-AC6156E7F39F}" type="presOf" srcId="{BBA3B4D1-0A28-490B-B8A8-0D14709489F1}" destId="{EC419B87-0AEE-4552-BB61-2B3E7D9FD233}" srcOrd="0" destOrd="0" presId="urn:microsoft.com/office/officeart/2005/8/layout/default"/>
    <dgm:cxn modelId="{B3546D88-9687-49D1-8764-AE90B34720B4}" srcId="{35B42C21-956D-4182-8E67-CC93A0BFCCCC}" destId="{DFF8A6D9-FB28-4BB7-B694-E72E81E55245}" srcOrd="0" destOrd="0" parTransId="{D9CC4B79-B143-4491-97EF-232862E460E1}" sibTransId="{79C36769-F996-4D07-9976-A3ECFF352C75}"/>
    <dgm:cxn modelId="{CA33C8CE-837D-4C36-B603-C828466957F2}" type="presOf" srcId="{8B540C37-87FD-460A-B143-AFF05CA965FD}" destId="{8D682D6F-AFE2-42C8-9A66-4CEEEE706E57}" srcOrd="0" destOrd="1" presId="urn:microsoft.com/office/officeart/2005/8/layout/default"/>
    <dgm:cxn modelId="{46FA3221-ABE9-4AF8-858D-46717EDE633C}" srcId="{BBA3B4D1-0A28-490B-B8A8-0D14709489F1}" destId="{E35B220B-C6F6-40C9-AC17-1C685898FCBD}" srcOrd="4" destOrd="0" parTransId="{468D0C7B-F8BD-4A21-A5BA-E9D70F9F88DC}" sibTransId="{BBC07A4B-48AD-42B2-8C23-CD177597A0F5}"/>
    <dgm:cxn modelId="{77059108-A5F0-4D96-A843-AA13003E82CB}" type="presOf" srcId="{35B42C21-956D-4182-8E67-CC93A0BFCCCC}" destId="{B966A1C5-7A86-4580-B272-4BDE78F1C2B7}" srcOrd="0" destOrd="0" presId="urn:microsoft.com/office/officeart/2005/8/layout/default"/>
    <dgm:cxn modelId="{221155EC-1873-47A9-8857-AF014F1B7E33}" type="presOf" srcId="{D55BEFF6-84A7-40DD-9245-9710E5896834}" destId="{A68EB4EE-4E6C-498A-83C6-585C25794E9E}" srcOrd="0" destOrd="2" presId="urn:microsoft.com/office/officeart/2005/8/layout/default"/>
    <dgm:cxn modelId="{0E64DAE1-8577-43FA-80B0-F9F54D00FF29}" srcId="{DE388E38-0757-4ABB-9C82-2AA3230B8340}" destId="{CBB25D4C-D057-450A-9D95-7EB04EC31CFC}" srcOrd="1" destOrd="0" parTransId="{BB15B9E9-FFDF-4BFC-892C-69C0C36B0E60}" sibTransId="{C8B278CE-8899-4460-99B9-28578AE3782A}"/>
    <dgm:cxn modelId="{01356246-725E-4370-9B64-08C88D857163}" srcId="{E35B220B-C6F6-40C9-AC17-1C685898FCBD}" destId="{25EE9E27-A3BB-4090-83CC-1D66687FF57F}" srcOrd="0" destOrd="0" parTransId="{2C82ABC4-3D7F-4184-BD0C-8E9470ED618A}" sibTransId="{A78CF15A-6E1D-4B22-9FC2-C7D6E6BAB25A}"/>
    <dgm:cxn modelId="{C726AA8B-FFEC-48A9-9D3C-3CA67217D1F1}" type="presOf" srcId="{62CF2BCC-0223-4458-A780-12477035CF10}" destId="{86C2F2DA-66D5-4D84-8B3F-7347DD019D52}" srcOrd="0" destOrd="0" presId="urn:microsoft.com/office/officeart/2005/8/layout/default"/>
    <dgm:cxn modelId="{480305B7-19C1-4597-848B-2BD5C2CAA9FD}" srcId="{BBA3B4D1-0A28-490B-B8A8-0D14709489F1}" destId="{DE388E38-0757-4ABB-9C82-2AA3230B8340}" srcOrd="0" destOrd="0" parTransId="{3B635895-371B-4E0A-BA45-AD9EE9CFAB70}" sibTransId="{AB167106-9AC3-433A-B482-BEBA3CB2391D}"/>
    <dgm:cxn modelId="{E68842DC-1F92-4859-949A-02B83D786DA4}" type="presOf" srcId="{25EE9E27-A3BB-4090-83CC-1D66687FF57F}" destId="{A68EB4EE-4E6C-498A-83C6-585C25794E9E}" srcOrd="0" destOrd="1" presId="urn:microsoft.com/office/officeart/2005/8/layout/default"/>
    <dgm:cxn modelId="{E5634E2B-5C49-4993-915B-820D2E9D404D}" srcId="{DE388E38-0757-4ABB-9C82-2AA3230B8340}" destId="{687661EB-1B20-4ED9-85FD-777D3512D39C}" srcOrd="0" destOrd="0" parTransId="{B5319A11-D293-4F11-BA39-96CC2CCC0AF7}" sibTransId="{99863916-A22F-4F62-A006-B10FA2ADE07E}"/>
    <dgm:cxn modelId="{38A6759F-48F7-4435-AAB8-27744D6BDBC2}" type="presParOf" srcId="{EC419B87-0AEE-4552-BB61-2B3E7D9FD233}" destId="{FA081198-D942-4DA6-B768-2EDE9E73E3A8}" srcOrd="0" destOrd="0" presId="urn:microsoft.com/office/officeart/2005/8/layout/default"/>
    <dgm:cxn modelId="{A2DCFE5C-D15B-4F44-8CF7-DB2E07F376F9}" type="presParOf" srcId="{EC419B87-0AEE-4552-BB61-2B3E7D9FD233}" destId="{96F86644-D05D-4A86-BFC3-A7084F2286CD}" srcOrd="1" destOrd="0" presId="urn:microsoft.com/office/officeart/2005/8/layout/default"/>
    <dgm:cxn modelId="{FC402151-A1D2-4B5B-97DA-69EA9D3A2F0E}" type="presParOf" srcId="{EC419B87-0AEE-4552-BB61-2B3E7D9FD233}" destId="{8D682D6F-AFE2-42C8-9A66-4CEEEE706E57}" srcOrd="2" destOrd="0" presId="urn:microsoft.com/office/officeart/2005/8/layout/default"/>
    <dgm:cxn modelId="{BF0C7BC8-82CE-426A-A204-687B8753E686}" type="presParOf" srcId="{EC419B87-0AEE-4552-BB61-2B3E7D9FD233}" destId="{110DEAB7-489B-4812-93BA-45F547B887D0}" srcOrd="3" destOrd="0" presId="urn:microsoft.com/office/officeart/2005/8/layout/default"/>
    <dgm:cxn modelId="{EFC6F62D-EF3A-436A-97EE-058400414D39}" type="presParOf" srcId="{EC419B87-0AEE-4552-BB61-2B3E7D9FD233}" destId="{B966A1C5-7A86-4580-B272-4BDE78F1C2B7}" srcOrd="4" destOrd="0" presId="urn:microsoft.com/office/officeart/2005/8/layout/default"/>
    <dgm:cxn modelId="{FD4AEA3B-8F8F-4816-9566-285A5999A9A4}" type="presParOf" srcId="{EC419B87-0AEE-4552-BB61-2B3E7D9FD233}" destId="{28D81C6C-62CE-4D13-B955-BF6AC347235E}" srcOrd="5" destOrd="0" presId="urn:microsoft.com/office/officeart/2005/8/layout/default"/>
    <dgm:cxn modelId="{FA0BDC89-4AF3-4BDD-BB38-C085B7B45897}" type="presParOf" srcId="{EC419B87-0AEE-4552-BB61-2B3E7D9FD233}" destId="{86C2F2DA-66D5-4D84-8B3F-7347DD019D52}" srcOrd="6" destOrd="0" presId="urn:microsoft.com/office/officeart/2005/8/layout/default"/>
    <dgm:cxn modelId="{3053E4F7-F016-4F1C-9EC0-70FAC9420A12}" type="presParOf" srcId="{EC419B87-0AEE-4552-BB61-2B3E7D9FD233}" destId="{7BBD5FB0-C8F5-4A5F-82DC-888BCC422546}" srcOrd="7" destOrd="0" presId="urn:microsoft.com/office/officeart/2005/8/layout/default"/>
    <dgm:cxn modelId="{176AE985-2543-4351-B3DA-A71914DE9DC4}" type="presParOf" srcId="{EC419B87-0AEE-4552-BB61-2B3E7D9FD233}" destId="{A68EB4EE-4E6C-498A-83C6-585C25794E9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C22DE9-194E-4567-9BB1-7D569901E6F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333C97A-BA59-4BF0-910C-6DCF300DB455}">
      <dgm:prSet custT="1"/>
      <dgm:spPr/>
      <dgm:t>
        <a:bodyPr/>
        <a:lstStyle/>
        <a:p>
          <a:pPr rtl="0"/>
          <a:r>
            <a:rPr lang="en-US" sz="1100" dirty="0" smtClean="0"/>
            <a:t>Data </a:t>
          </a:r>
          <a:endParaRPr lang="en-US" sz="1100" dirty="0"/>
        </a:p>
      </dgm:t>
    </dgm:pt>
    <dgm:pt modelId="{6BF23389-D8F2-4FE2-8862-6BFE67BD8A6F}" type="parTrans" cxnId="{925FBA15-490C-4F14-B258-1B94CF982371}">
      <dgm:prSet/>
      <dgm:spPr/>
      <dgm:t>
        <a:bodyPr/>
        <a:lstStyle/>
        <a:p>
          <a:endParaRPr lang="en-US" sz="1800"/>
        </a:p>
      </dgm:t>
    </dgm:pt>
    <dgm:pt modelId="{ABCF6141-5583-4DE5-A87E-F34155EFF544}" type="sibTrans" cxnId="{925FBA15-490C-4F14-B258-1B94CF982371}">
      <dgm:prSet custT="1"/>
      <dgm:spPr/>
      <dgm:t>
        <a:bodyPr/>
        <a:lstStyle/>
        <a:p>
          <a:endParaRPr lang="en-US" sz="900" dirty="0"/>
        </a:p>
      </dgm:t>
    </dgm:pt>
    <dgm:pt modelId="{B666F6E4-6302-43B9-843E-8FE6BD9E8E9C}">
      <dgm:prSet custT="1"/>
      <dgm:spPr/>
      <dgm:t>
        <a:bodyPr/>
        <a:lstStyle/>
        <a:p>
          <a:pPr rtl="0"/>
          <a:r>
            <a:rPr lang="en-US" sz="1100" dirty="0" smtClean="0"/>
            <a:t>train_model.py</a:t>
          </a:r>
          <a:endParaRPr lang="en-US" sz="1100" dirty="0"/>
        </a:p>
      </dgm:t>
    </dgm:pt>
    <dgm:pt modelId="{47F55A56-B4CC-4E4D-8DB8-BFE7487DB3DD}" type="parTrans" cxnId="{FC9EEB13-48ED-4C54-806B-C3A30DA90D92}">
      <dgm:prSet/>
      <dgm:spPr/>
      <dgm:t>
        <a:bodyPr/>
        <a:lstStyle/>
        <a:p>
          <a:endParaRPr lang="en-US" sz="1800"/>
        </a:p>
      </dgm:t>
    </dgm:pt>
    <dgm:pt modelId="{772CDFF3-9F0E-4217-9E73-20E4BB80B3C3}" type="sibTrans" cxnId="{FC9EEB13-48ED-4C54-806B-C3A30DA90D92}">
      <dgm:prSet custT="1"/>
      <dgm:spPr/>
      <dgm:t>
        <a:bodyPr/>
        <a:lstStyle/>
        <a:p>
          <a:endParaRPr lang="en-US" sz="900"/>
        </a:p>
      </dgm:t>
    </dgm:pt>
    <dgm:pt modelId="{1C6DA80F-08D5-4A7D-BA3B-2062291A06F5}">
      <dgm:prSet custT="1"/>
      <dgm:spPr/>
      <dgm:t>
        <a:bodyPr/>
        <a:lstStyle/>
        <a:p>
          <a:pPr rtl="0"/>
          <a:r>
            <a:rPr lang="en-US" sz="1100" smtClean="0"/>
            <a:t>best_model.pkl</a:t>
          </a:r>
          <a:endParaRPr lang="en-US" sz="1100"/>
        </a:p>
      </dgm:t>
    </dgm:pt>
    <dgm:pt modelId="{3136F6C1-A77F-4A46-86A9-B1E82A362A3D}" type="parTrans" cxnId="{65FBA815-CD9E-407A-9E39-40A1BA282B00}">
      <dgm:prSet/>
      <dgm:spPr/>
      <dgm:t>
        <a:bodyPr/>
        <a:lstStyle/>
        <a:p>
          <a:endParaRPr lang="en-US" sz="1800"/>
        </a:p>
      </dgm:t>
    </dgm:pt>
    <dgm:pt modelId="{A3E52691-81F7-4382-9D53-2A6C341B5ED6}" type="sibTrans" cxnId="{65FBA815-CD9E-407A-9E39-40A1BA282B00}">
      <dgm:prSet custT="1"/>
      <dgm:spPr/>
      <dgm:t>
        <a:bodyPr/>
        <a:lstStyle/>
        <a:p>
          <a:endParaRPr lang="en-US" sz="900"/>
        </a:p>
      </dgm:t>
    </dgm:pt>
    <dgm:pt modelId="{0882C843-EC5B-4B1D-B4B1-2E1AB1FDC36F}">
      <dgm:prSet custT="1"/>
      <dgm:spPr/>
      <dgm:t>
        <a:bodyPr/>
        <a:lstStyle/>
        <a:p>
          <a:pPr rtl="0"/>
          <a:r>
            <a:rPr lang="en-US" sz="1100" smtClean="0"/>
            <a:t>predict.py</a:t>
          </a:r>
          <a:endParaRPr lang="en-US" sz="1100"/>
        </a:p>
      </dgm:t>
    </dgm:pt>
    <dgm:pt modelId="{77B469BD-3DEE-4187-AECD-5E1FCB175095}" type="parTrans" cxnId="{51A117E0-5A9C-4AD2-8293-B2548CD28BC3}">
      <dgm:prSet/>
      <dgm:spPr/>
      <dgm:t>
        <a:bodyPr/>
        <a:lstStyle/>
        <a:p>
          <a:endParaRPr lang="en-US" sz="1800"/>
        </a:p>
      </dgm:t>
    </dgm:pt>
    <dgm:pt modelId="{7A77D126-5DC9-4A27-8DC9-88883A93CAB7}" type="sibTrans" cxnId="{51A117E0-5A9C-4AD2-8293-B2548CD28BC3}">
      <dgm:prSet/>
      <dgm:spPr/>
      <dgm:t>
        <a:bodyPr/>
        <a:lstStyle/>
        <a:p>
          <a:endParaRPr lang="en-US" sz="1800"/>
        </a:p>
      </dgm:t>
    </dgm:pt>
    <dgm:pt modelId="{1AF8A05B-7908-418D-B62A-A151A7B599E9}" type="pres">
      <dgm:prSet presAssocID="{D4C22DE9-194E-4567-9BB1-7D569901E6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540C91-6D1E-4759-9B61-49A57203A780}" type="pres">
      <dgm:prSet presAssocID="{2333C97A-BA59-4BF0-910C-6DCF300DB455}" presName="node" presStyleLbl="node1" presStyleIdx="0" presStyleCnt="4" custLinFactNeighborX="16628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  <dgm:pt modelId="{CA786245-F588-4D4F-8E9B-3591A56C2906}" type="pres">
      <dgm:prSet presAssocID="{ABCF6141-5583-4DE5-A87E-F34155EFF54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26B33C7-B3C2-422A-A89F-4C7A21EEDF4D}" type="pres">
      <dgm:prSet presAssocID="{ABCF6141-5583-4DE5-A87E-F34155EFF54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DB4EA56A-C3E4-4630-8EB1-D5F8B0F101A0}" type="pres">
      <dgm:prSet presAssocID="{B666F6E4-6302-43B9-843E-8FE6BD9E8E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DC67D-E407-4E5D-B23A-85D4D1103907}" type="pres">
      <dgm:prSet presAssocID="{772CDFF3-9F0E-4217-9E73-20E4BB80B3C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AD63B9A-41F9-4ADD-84E9-DC48D04126D2}" type="pres">
      <dgm:prSet presAssocID="{772CDFF3-9F0E-4217-9E73-20E4BB80B3C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36416D3-B92A-4E37-9DF8-AB2CA58669A3}" type="pres">
      <dgm:prSet presAssocID="{1C6DA80F-08D5-4A7D-BA3B-2062291A06F5}" presName="node" presStyleLbl="node1" presStyleIdx="2" presStyleCnt="4">
        <dgm:presLayoutVars>
          <dgm:bulletEnabled val="1"/>
        </dgm:presLayoutVars>
      </dgm:prSet>
      <dgm:spPr>
        <a:prstGeom prst="flowChartMagneticTape">
          <a:avLst/>
        </a:prstGeom>
      </dgm:spPr>
      <dgm:t>
        <a:bodyPr/>
        <a:lstStyle/>
        <a:p>
          <a:endParaRPr lang="en-US"/>
        </a:p>
      </dgm:t>
    </dgm:pt>
    <dgm:pt modelId="{B6277DC1-05AF-4E9E-B378-7FBFE8B2228B}" type="pres">
      <dgm:prSet presAssocID="{A3E52691-81F7-4382-9D53-2A6C341B5ED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A141E280-A956-4643-9562-814FF01AB630}" type="pres">
      <dgm:prSet presAssocID="{A3E52691-81F7-4382-9D53-2A6C341B5ED6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E342F74-A573-4A9A-8177-07179E67B93B}" type="pres">
      <dgm:prSet presAssocID="{0882C843-EC5B-4B1D-B4B1-2E1AB1FDC36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A117E0-5A9C-4AD2-8293-B2548CD28BC3}" srcId="{D4C22DE9-194E-4567-9BB1-7D569901E6F8}" destId="{0882C843-EC5B-4B1D-B4B1-2E1AB1FDC36F}" srcOrd="3" destOrd="0" parTransId="{77B469BD-3DEE-4187-AECD-5E1FCB175095}" sibTransId="{7A77D126-5DC9-4A27-8DC9-88883A93CAB7}"/>
    <dgm:cxn modelId="{3730065E-444F-49A7-966A-D96EB326D59D}" type="presOf" srcId="{2333C97A-BA59-4BF0-910C-6DCF300DB455}" destId="{0E540C91-6D1E-4759-9B61-49A57203A780}" srcOrd="0" destOrd="0" presId="urn:microsoft.com/office/officeart/2005/8/layout/process1"/>
    <dgm:cxn modelId="{3EE94AED-AFA6-4CE2-AA93-333903895126}" type="presOf" srcId="{A3E52691-81F7-4382-9D53-2A6C341B5ED6}" destId="{B6277DC1-05AF-4E9E-B378-7FBFE8B2228B}" srcOrd="0" destOrd="0" presId="urn:microsoft.com/office/officeart/2005/8/layout/process1"/>
    <dgm:cxn modelId="{65FBA815-CD9E-407A-9E39-40A1BA282B00}" srcId="{D4C22DE9-194E-4567-9BB1-7D569901E6F8}" destId="{1C6DA80F-08D5-4A7D-BA3B-2062291A06F5}" srcOrd="2" destOrd="0" parTransId="{3136F6C1-A77F-4A46-86A9-B1E82A362A3D}" sibTransId="{A3E52691-81F7-4382-9D53-2A6C341B5ED6}"/>
    <dgm:cxn modelId="{F1118D5A-511E-4B6A-A42E-859B1290D926}" type="presOf" srcId="{1C6DA80F-08D5-4A7D-BA3B-2062291A06F5}" destId="{436416D3-B92A-4E37-9DF8-AB2CA58669A3}" srcOrd="0" destOrd="0" presId="urn:microsoft.com/office/officeart/2005/8/layout/process1"/>
    <dgm:cxn modelId="{FC9EEB13-48ED-4C54-806B-C3A30DA90D92}" srcId="{D4C22DE9-194E-4567-9BB1-7D569901E6F8}" destId="{B666F6E4-6302-43B9-843E-8FE6BD9E8E9C}" srcOrd="1" destOrd="0" parTransId="{47F55A56-B4CC-4E4D-8DB8-BFE7487DB3DD}" sibTransId="{772CDFF3-9F0E-4217-9E73-20E4BB80B3C3}"/>
    <dgm:cxn modelId="{B21EB531-7B01-40AA-87CA-1347EB3226EB}" type="presOf" srcId="{ABCF6141-5583-4DE5-A87E-F34155EFF544}" destId="{CA786245-F588-4D4F-8E9B-3591A56C2906}" srcOrd="0" destOrd="0" presId="urn:microsoft.com/office/officeart/2005/8/layout/process1"/>
    <dgm:cxn modelId="{925FBA15-490C-4F14-B258-1B94CF982371}" srcId="{D4C22DE9-194E-4567-9BB1-7D569901E6F8}" destId="{2333C97A-BA59-4BF0-910C-6DCF300DB455}" srcOrd="0" destOrd="0" parTransId="{6BF23389-D8F2-4FE2-8862-6BFE67BD8A6F}" sibTransId="{ABCF6141-5583-4DE5-A87E-F34155EFF544}"/>
    <dgm:cxn modelId="{A1A69DBA-0A33-4350-9BB9-568C5394171D}" type="presOf" srcId="{0882C843-EC5B-4B1D-B4B1-2E1AB1FDC36F}" destId="{6E342F74-A573-4A9A-8177-07179E67B93B}" srcOrd="0" destOrd="0" presId="urn:microsoft.com/office/officeart/2005/8/layout/process1"/>
    <dgm:cxn modelId="{888BED54-3301-47A3-A1FC-197D666A356D}" type="presOf" srcId="{772CDFF3-9F0E-4217-9E73-20E4BB80B3C3}" destId="{FDFDC67D-E407-4E5D-B23A-85D4D1103907}" srcOrd="0" destOrd="0" presId="urn:microsoft.com/office/officeart/2005/8/layout/process1"/>
    <dgm:cxn modelId="{3FB10834-838B-4BB9-8941-C741E788FFC8}" type="presOf" srcId="{772CDFF3-9F0E-4217-9E73-20E4BB80B3C3}" destId="{2AD63B9A-41F9-4ADD-84E9-DC48D04126D2}" srcOrd="1" destOrd="0" presId="urn:microsoft.com/office/officeart/2005/8/layout/process1"/>
    <dgm:cxn modelId="{1B0D7524-ED98-4D10-8EEC-95ACB9D3E024}" type="presOf" srcId="{D4C22DE9-194E-4567-9BB1-7D569901E6F8}" destId="{1AF8A05B-7908-418D-B62A-A151A7B599E9}" srcOrd="0" destOrd="0" presId="urn:microsoft.com/office/officeart/2005/8/layout/process1"/>
    <dgm:cxn modelId="{76F9AE4B-861D-4D9A-985A-344424272453}" type="presOf" srcId="{A3E52691-81F7-4382-9D53-2A6C341B5ED6}" destId="{A141E280-A956-4643-9562-814FF01AB630}" srcOrd="1" destOrd="0" presId="urn:microsoft.com/office/officeart/2005/8/layout/process1"/>
    <dgm:cxn modelId="{5F29FFC7-8573-48FD-B36C-AA9710F4E6EA}" type="presOf" srcId="{B666F6E4-6302-43B9-843E-8FE6BD9E8E9C}" destId="{DB4EA56A-C3E4-4630-8EB1-D5F8B0F101A0}" srcOrd="0" destOrd="0" presId="urn:microsoft.com/office/officeart/2005/8/layout/process1"/>
    <dgm:cxn modelId="{DB101B14-B106-460F-99F7-7DB3AD4B6F80}" type="presOf" srcId="{ABCF6141-5583-4DE5-A87E-F34155EFF544}" destId="{126B33C7-B3C2-422A-A89F-4C7A21EEDF4D}" srcOrd="1" destOrd="0" presId="urn:microsoft.com/office/officeart/2005/8/layout/process1"/>
    <dgm:cxn modelId="{7BFF634B-9704-43EB-BBDB-B5C6FD3B2780}" type="presParOf" srcId="{1AF8A05B-7908-418D-B62A-A151A7B599E9}" destId="{0E540C91-6D1E-4759-9B61-49A57203A780}" srcOrd="0" destOrd="0" presId="urn:microsoft.com/office/officeart/2005/8/layout/process1"/>
    <dgm:cxn modelId="{CC67C39E-7234-4EB7-8E0C-E6D06943293A}" type="presParOf" srcId="{1AF8A05B-7908-418D-B62A-A151A7B599E9}" destId="{CA786245-F588-4D4F-8E9B-3591A56C2906}" srcOrd="1" destOrd="0" presId="urn:microsoft.com/office/officeart/2005/8/layout/process1"/>
    <dgm:cxn modelId="{F7F1E1E3-1CE6-4F2A-9F0C-876E0D632E5C}" type="presParOf" srcId="{CA786245-F588-4D4F-8E9B-3591A56C2906}" destId="{126B33C7-B3C2-422A-A89F-4C7A21EEDF4D}" srcOrd="0" destOrd="0" presId="urn:microsoft.com/office/officeart/2005/8/layout/process1"/>
    <dgm:cxn modelId="{07B6924F-6763-460C-A7D0-06F09F5BD962}" type="presParOf" srcId="{1AF8A05B-7908-418D-B62A-A151A7B599E9}" destId="{DB4EA56A-C3E4-4630-8EB1-D5F8B0F101A0}" srcOrd="2" destOrd="0" presId="urn:microsoft.com/office/officeart/2005/8/layout/process1"/>
    <dgm:cxn modelId="{1667E368-1939-4088-9AAC-33D21A278615}" type="presParOf" srcId="{1AF8A05B-7908-418D-B62A-A151A7B599E9}" destId="{FDFDC67D-E407-4E5D-B23A-85D4D1103907}" srcOrd="3" destOrd="0" presId="urn:microsoft.com/office/officeart/2005/8/layout/process1"/>
    <dgm:cxn modelId="{C1B03105-1CC2-4FAA-9646-8EC2565A1A33}" type="presParOf" srcId="{FDFDC67D-E407-4E5D-B23A-85D4D1103907}" destId="{2AD63B9A-41F9-4ADD-84E9-DC48D04126D2}" srcOrd="0" destOrd="0" presId="urn:microsoft.com/office/officeart/2005/8/layout/process1"/>
    <dgm:cxn modelId="{5ABE9BCB-71DC-430C-B868-F2382ACE79F7}" type="presParOf" srcId="{1AF8A05B-7908-418D-B62A-A151A7B599E9}" destId="{436416D3-B92A-4E37-9DF8-AB2CA58669A3}" srcOrd="4" destOrd="0" presId="urn:microsoft.com/office/officeart/2005/8/layout/process1"/>
    <dgm:cxn modelId="{18821C84-8E9E-4712-9F82-6215E864B88E}" type="presParOf" srcId="{1AF8A05B-7908-418D-B62A-A151A7B599E9}" destId="{B6277DC1-05AF-4E9E-B378-7FBFE8B2228B}" srcOrd="5" destOrd="0" presId="urn:microsoft.com/office/officeart/2005/8/layout/process1"/>
    <dgm:cxn modelId="{2204294C-AE00-45B4-B248-3F529B6986E9}" type="presParOf" srcId="{B6277DC1-05AF-4E9E-B378-7FBFE8B2228B}" destId="{A141E280-A956-4643-9562-814FF01AB630}" srcOrd="0" destOrd="0" presId="urn:microsoft.com/office/officeart/2005/8/layout/process1"/>
    <dgm:cxn modelId="{E22205F0-8681-4878-8AA0-4C30F0786846}" type="presParOf" srcId="{1AF8A05B-7908-418D-B62A-A151A7B599E9}" destId="{6E342F74-A573-4A9A-8177-07179E67B93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B8FE16-43F0-4C0E-A4D7-059195D8D791}" type="doc">
      <dgm:prSet loTypeId="urn:microsoft.com/office/officeart/2005/8/layout/process1" loCatId="process" qsTypeId="urn:microsoft.com/office/officeart/2005/8/quickstyle/simple1" qsCatId="simple" csTypeId="urn:microsoft.com/office/officeart/2005/8/colors/accent5_3" csCatId="accent5"/>
      <dgm:spPr/>
      <dgm:t>
        <a:bodyPr/>
        <a:lstStyle/>
        <a:p>
          <a:endParaRPr lang="en-US"/>
        </a:p>
      </dgm:t>
    </dgm:pt>
    <dgm:pt modelId="{43C5339A-4D84-43FD-8BFF-FD5A0BE2BD9A}">
      <dgm:prSet/>
      <dgm:spPr/>
      <dgm:t>
        <a:bodyPr/>
        <a:lstStyle/>
        <a:p>
          <a:pPr rtl="0"/>
          <a:r>
            <a:rPr lang="en-US" dirty="0" smtClean="0"/>
            <a:t>New Instances</a:t>
          </a:r>
          <a:endParaRPr lang="en-US" dirty="0"/>
        </a:p>
      </dgm:t>
    </dgm:pt>
    <dgm:pt modelId="{3548CF64-750D-4C8A-B5CF-E6353AF71986}" type="parTrans" cxnId="{7E60EB51-AD5A-4949-8872-9DDC7F6D8544}">
      <dgm:prSet/>
      <dgm:spPr/>
      <dgm:t>
        <a:bodyPr/>
        <a:lstStyle/>
        <a:p>
          <a:endParaRPr lang="en-US"/>
        </a:p>
      </dgm:t>
    </dgm:pt>
    <dgm:pt modelId="{5C7BB67F-786B-4C9C-BD7F-144EC9B6186E}" type="sibTrans" cxnId="{7E60EB51-AD5A-4949-8872-9DDC7F6D8544}">
      <dgm:prSet/>
      <dgm:spPr/>
      <dgm:t>
        <a:bodyPr/>
        <a:lstStyle/>
        <a:p>
          <a:endParaRPr lang="en-US"/>
        </a:p>
      </dgm:t>
    </dgm:pt>
    <dgm:pt modelId="{862EEC05-C701-40A8-A229-E4952200A14E}" type="pres">
      <dgm:prSet presAssocID="{AAB8FE16-43F0-4C0E-A4D7-059195D8D79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15A354-B0A5-4376-ACC0-0066B5063C0D}" type="pres">
      <dgm:prSet presAssocID="{43C5339A-4D84-43FD-8BFF-FD5A0BE2BD9A}" presName="node" presStyleLbl="node1" presStyleIdx="0" presStyleCnt="1" custLinFactX="38181" custLinFactY="-125000" custLinFactNeighborX="100000" custLinFactNeighborY="-200000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</dgm:ptLst>
  <dgm:cxnLst>
    <dgm:cxn modelId="{7E60EB51-AD5A-4949-8872-9DDC7F6D8544}" srcId="{AAB8FE16-43F0-4C0E-A4D7-059195D8D791}" destId="{43C5339A-4D84-43FD-8BFF-FD5A0BE2BD9A}" srcOrd="0" destOrd="0" parTransId="{3548CF64-750D-4C8A-B5CF-E6353AF71986}" sibTransId="{5C7BB67F-786B-4C9C-BD7F-144EC9B6186E}"/>
    <dgm:cxn modelId="{D3962999-C17F-4227-8C5D-D5A6979E40B7}" type="presOf" srcId="{43C5339A-4D84-43FD-8BFF-FD5A0BE2BD9A}" destId="{0D15A354-B0A5-4376-ACC0-0066B5063C0D}" srcOrd="0" destOrd="0" presId="urn:microsoft.com/office/officeart/2005/8/layout/process1"/>
    <dgm:cxn modelId="{E0772149-CB21-4E39-B9D6-C0A528C71BDA}" type="presOf" srcId="{AAB8FE16-43F0-4C0E-A4D7-059195D8D791}" destId="{862EEC05-C701-40A8-A229-E4952200A14E}" srcOrd="0" destOrd="0" presId="urn:microsoft.com/office/officeart/2005/8/layout/process1"/>
    <dgm:cxn modelId="{A8D39AB4-761D-477C-ADAF-F57865A11771}" type="presParOf" srcId="{862EEC05-C701-40A8-A229-E4952200A14E}" destId="{0D15A354-B0A5-4376-ACC0-0066B5063C0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B8FE16-43F0-4C0E-A4D7-059195D8D791}" type="doc">
      <dgm:prSet loTypeId="urn:microsoft.com/office/officeart/2005/8/layout/process1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43C5339A-4D84-43FD-8BFF-FD5A0BE2BD9A}">
      <dgm:prSet/>
      <dgm:spPr/>
      <dgm:t>
        <a:bodyPr/>
        <a:lstStyle/>
        <a:p>
          <a:pPr rtl="0"/>
          <a:r>
            <a:rPr lang="en-US" dirty="0" smtClean="0"/>
            <a:t>Prediction</a:t>
          </a:r>
          <a:endParaRPr lang="en-US" dirty="0"/>
        </a:p>
      </dgm:t>
    </dgm:pt>
    <dgm:pt modelId="{3548CF64-750D-4C8A-B5CF-E6353AF71986}" type="parTrans" cxnId="{7E60EB51-AD5A-4949-8872-9DDC7F6D8544}">
      <dgm:prSet/>
      <dgm:spPr/>
      <dgm:t>
        <a:bodyPr/>
        <a:lstStyle/>
        <a:p>
          <a:endParaRPr lang="en-US"/>
        </a:p>
      </dgm:t>
    </dgm:pt>
    <dgm:pt modelId="{5C7BB67F-786B-4C9C-BD7F-144EC9B6186E}" type="sibTrans" cxnId="{7E60EB51-AD5A-4949-8872-9DDC7F6D8544}">
      <dgm:prSet/>
      <dgm:spPr/>
      <dgm:t>
        <a:bodyPr/>
        <a:lstStyle/>
        <a:p>
          <a:endParaRPr lang="en-US"/>
        </a:p>
      </dgm:t>
    </dgm:pt>
    <dgm:pt modelId="{862EEC05-C701-40A8-A229-E4952200A14E}" type="pres">
      <dgm:prSet presAssocID="{AAB8FE16-43F0-4C0E-A4D7-059195D8D79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15A354-B0A5-4376-ACC0-0066B5063C0D}" type="pres">
      <dgm:prSet presAssocID="{43C5339A-4D84-43FD-8BFF-FD5A0BE2BD9A}" presName="node" presStyleLbl="node1" presStyleIdx="0" presStyleCnt="1" custLinFactNeighborX="4718">
        <dgm:presLayoutVars>
          <dgm:bulletEnabled val="1"/>
        </dgm:presLayoutVars>
      </dgm:prSet>
      <dgm:spPr>
        <a:prstGeom prst="flowChartMultidocument">
          <a:avLst/>
        </a:prstGeom>
      </dgm:spPr>
      <dgm:t>
        <a:bodyPr/>
        <a:lstStyle/>
        <a:p>
          <a:endParaRPr lang="en-US"/>
        </a:p>
      </dgm:t>
    </dgm:pt>
  </dgm:ptLst>
  <dgm:cxnLst>
    <dgm:cxn modelId="{7E60EB51-AD5A-4949-8872-9DDC7F6D8544}" srcId="{AAB8FE16-43F0-4C0E-A4D7-059195D8D791}" destId="{43C5339A-4D84-43FD-8BFF-FD5A0BE2BD9A}" srcOrd="0" destOrd="0" parTransId="{3548CF64-750D-4C8A-B5CF-E6353AF71986}" sibTransId="{5C7BB67F-786B-4C9C-BD7F-144EC9B6186E}"/>
    <dgm:cxn modelId="{6C412E85-65FF-481E-A307-D75CAE068B08}" type="presOf" srcId="{43C5339A-4D84-43FD-8BFF-FD5A0BE2BD9A}" destId="{0D15A354-B0A5-4376-ACC0-0066B5063C0D}" srcOrd="0" destOrd="0" presId="urn:microsoft.com/office/officeart/2005/8/layout/process1"/>
    <dgm:cxn modelId="{7D47EEA4-8D24-47E1-9381-F9DFA6EB3C37}" type="presOf" srcId="{AAB8FE16-43F0-4C0E-A4D7-059195D8D791}" destId="{862EEC05-C701-40A8-A229-E4952200A14E}" srcOrd="0" destOrd="0" presId="urn:microsoft.com/office/officeart/2005/8/layout/process1"/>
    <dgm:cxn modelId="{65446779-6DB3-47DE-AEA1-F47019CC53F8}" type="presParOf" srcId="{862EEC05-C701-40A8-A229-E4952200A14E}" destId="{0D15A354-B0A5-4376-ACC0-0066B5063C0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01CA7-7EB5-4140-8EB1-842B4E1A1EC9}">
      <dsp:nvSpPr>
        <dsp:cNvPr id="0" name=""/>
        <dsp:cNvSpPr/>
      </dsp:nvSpPr>
      <dsp:spPr>
        <a:xfrm>
          <a:off x="1538" y="5476"/>
          <a:ext cx="7921723" cy="3584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 social media marketing firm wants to </a:t>
          </a:r>
          <a:r>
            <a:rPr lang="en-US" sz="3600" b="1" u="sng" kern="1200" dirty="0" smtClean="0"/>
            <a:t>target doctors / physicians</a:t>
          </a:r>
          <a:r>
            <a:rPr lang="en-US" sz="3600" b="1" kern="1200" dirty="0" smtClean="0"/>
            <a:t> </a:t>
          </a:r>
          <a:r>
            <a:rPr lang="en-US" sz="3600" kern="1200" dirty="0" smtClean="0"/>
            <a:t>based on their </a:t>
          </a:r>
          <a:r>
            <a:rPr lang="en-US" sz="3600" b="1" u="sng" kern="1200" dirty="0" smtClean="0"/>
            <a:t>practice area</a:t>
          </a:r>
          <a:r>
            <a:rPr lang="en-US" sz="4000" kern="1200" dirty="0" smtClean="0"/>
            <a:t>.                               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Example</a:t>
          </a:r>
          <a:r>
            <a:rPr lang="en-US" sz="2800" kern="1200" dirty="0" smtClean="0"/>
            <a:t>: A </a:t>
          </a:r>
          <a:r>
            <a:rPr lang="en-US" sz="2800" b="1" u="sng" kern="1200" dirty="0" smtClean="0"/>
            <a:t>marketing campaign </a:t>
          </a:r>
          <a:r>
            <a:rPr lang="en-US" sz="2800" kern="1200" dirty="0" smtClean="0"/>
            <a:t>to target </a:t>
          </a:r>
          <a:r>
            <a:rPr lang="en-US" sz="2800" b="1" kern="1200" dirty="0" smtClean="0"/>
            <a:t>Cardiologists</a:t>
          </a:r>
          <a:r>
            <a:rPr lang="en-US" sz="2800" kern="1200" dirty="0" smtClean="0"/>
            <a:t> for heart related news feed.</a:t>
          </a:r>
          <a:endParaRPr lang="en-US" sz="2800" kern="1200" dirty="0"/>
        </a:p>
      </dsp:txBody>
      <dsp:txXfrm>
        <a:off x="1538" y="5476"/>
        <a:ext cx="7921723" cy="3584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7B88A-4051-4A38-A966-E3A31F66F860}">
      <dsp:nvSpPr>
        <dsp:cNvPr id="0" name=""/>
        <dsp:cNvSpPr/>
      </dsp:nvSpPr>
      <dsp:spPr>
        <a:xfrm>
          <a:off x="0" y="698"/>
          <a:ext cx="3500398" cy="10041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Predict cardiologists vs Non-Cardiologists</a:t>
          </a:r>
          <a:endParaRPr lang="en-US" sz="2600" kern="1200" dirty="0"/>
        </a:p>
      </dsp:txBody>
      <dsp:txXfrm>
        <a:off x="0" y="698"/>
        <a:ext cx="3500398" cy="1004188"/>
      </dsp:txXfrm>
    </dsp:sp>
    <dsp:sp modelId="{22599602-11AB-41A3-8D96-4ABEA68FCA51}">
      <dsp:nvSpPr>
        <dsp:cNvPr id="0" name=""/>
        <dsp:cNvSpPr/>
      </dsp:nvSpPr>
      <dsp:spPr>
        <a:xfrm>
          <a:off x="4290294" y="698"/>
          <a:ext cx="3482105" cy="1004188"/>
        </a:xfrm>
        <a:prstGeom prst="rect">
          <a:avLst/>
        </a:prstGeom>
        <a:solidFill>
          <a:schemeClr val="accent3">
            <a:hueOff val="9001922"/>
            <a:satOff val="813"/>
            <a:lumOff val="-86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Multiclass classifier to predict top 5 specialties </a:t>
          </a:r>
          <a:endParaRPr lang="en-US" sz="2600" kern="1200" dirty="0"/>
        </a:p>
      </dsp:txBody>
      <dsp:txXfrm>
        <a:off x="4290294" y="698"/>
        <a:ext cx="3482105" cy="10041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95713-D631-440F-AC0C-AB0F951CD0A8}">
      <dsp:nvSpPr>
        <dsp:cNvPr id="0" name=""/>
        <dsp:cNvSpPr/>
      </dsp:nvSpPr>
      <dsp:spPr>
        <a:xfrm>
          <a:off x="35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procedures.csv - </a:t>
          </a:r>
          <a:r>
            <a:rPr lang="en-US" sz="1400" b="1" kern="1200" dirty="0" smtClean="0"/>
            <a:t>contains a list of procedures doctors performed over the past year. The columns of this dataset are as follows:</a:t>
          </a:r>
          <a:endParaRPr lang="en-US" sz="1400" kern="1200" dirty="0"/>
        </a:p>
      </dsp:txBody>
      <dsp:txXfrm>
        <a:off x="35" y="2756"/>
        <a:ext cx="3418284" cy="1094400"/>
      </dsp:txXfrm>
    </dsp:sp>
    <dsp:sp modelId="{915387BD-BA7B-4DED-A979-A6382E21B17D}">
      <dsp:nvSpPr>
        <dsp:cNvPr id="0" name=""/>
        <dsp:cNvSpPr/>
      </dsp:nvSpPr>
      <dsp:spPr>
        <a:xfrm>
          <a:off x="35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err="1" smtClean="0"/>
            <a:t>procedure_code</a:t>
          </a:r>
          <a:r>
            <a:rPr lang="en-US" sz="1400" b="0" kern="1200" dirty="0" smtClean="0"/>
            <a:t> unique code representing a procedure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 procedure </a:t>
          </a:r>
          <a:r>
            <a:rPr lang="en-US" sz="1400" b="0" kern="1200" dirty="0" smtClean="0"/>
            <a:t>description of the procedure performed (Text Column)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number_of_patients the number of patients the doctor performed that procedure on over the past year</a:t>
          </a:r>
          <a:endParaRPr lang="en-US" sz="1400" b="0" kern="1200" dirty="0"/>
        </a:p>
      </dsp:txBody>
      <dsp:txXfrm>
        <a:off x="35" y="1097156"/>
        <a:ext cx="3418284" cy="2086199"/>
      </dsp:txXfrm>
    </dsp:sp>
    <dsp:sp modelId="{289D4422-1017-495C-A582-5777AD6DE520}">
      <dsp:nvSpPr>
        <dsp:cNvPr id="0" name=""/>
        <dsp:cNvSpPr/>
      </dsp:nvSpPr>
      <dsp:spPr>
        <a:xfrm>
          <a:off x="3896879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physicians.csv - </a:t>
          </a:r>
          <a:r>
            <a:rPr lang="en-US" sz="1400" b="1" kern="1200" dirty="0" smtClean="0"/>
            <a:t>contains a list of doctors and their unique specialty. Specialty is listed as "Unknown" for the doctors need to be classified.</a:t>
          </a:r>
          <a:endParaRPr lang="en-US" sz="1400" kern="1200" dirty="0"/>
        </a:p>
      </dsp:txBody>
      <dsp:txXfrm>
        <a:off x="3896879" y="2756"/>
        <a:ext cx="3418284" cy="1094400"/>
      </dsp:txXfrm>
    </dsp:sp>
    <dsp:sp modelId="{19EDF28F-BE81-455E-842E-DEE241D055BA}">
      <dsp:nvSpPr>
        <dsp:cNvPr id="0" name=""/>
        <dsp:cNvSpPr/>
      </dsp:nvSpPr>
      <dsp:spPr>
        <a:xfrm>
          <a:off x="3896879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Specialty </a:t>
          </a:r>
          <a:r>
            <a:rPr lang="en-US" sz="1400" b="0" kern="1200" dirty="0" smtClean="0"/>
            <a:t>String e.g. Cardiologist</a:t>
          </a:r>
          <a:endParaRPr lang="en-US" sz="1400" b="0" kern="1200" dirty="0"/>
        </a:p>
      </dsp:txBody>
      <dsp:txXfrm>
        <a:off x="3896879" y="1097156"/>
        <a:ext cx="3418284" cy="20861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FA0F3-3FE3-4430-91F7-4937F9D267AC}">
      <dsp:nvSpPr>
        <dsp:cNvPr id="0" name=""/>
        <dsp:cNvSpPr/>
      </dsp:nvSpPr>
      <dsp:spPr>
        <a:xfrm>
          <a:off x="3259" y="1447802"/>
          <a:ext cx="1404641" cy="219074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4549B-D441-48AB-9CAD-9568A651AB78}">
      <dsp:nvSpPr>
        <dsp:cNvPr id="0" name=""/>
        <dsp:cNvSpPr/>
      </dsp:nvSpPr>
      <dsp:spPr>
        <a:xfrm>
          <a:off x="263842" y="2292211"/>
          <a:ext cx="1950381" cy="1950381"/>
        </a:xfrm>
        <a:prstGeom prst="leftCircularArrow">
          <a:avLst>
            <a:gd name="adj1" fmla="val 2155"/>
            <a:gd name="adj2" fmla="val 259078"/>
            <a:gd name="adj3" fmla="val 669298"/>
            <a:gd name="adj4" fmla="val 7659198"/>
            <a:gd name="adj5" fmla="val 251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2072B-E894-4EB7-8C8A-4CBBA93CB21F}">
      <dsp:nvSpPr>
        <dsp:cNvPr id="0" name=""/>
        <dsp:cNvSpPr/>
      </dsp:nvSpPr>
      <dsp:spPr>
        <a:xfrm>
          <a:off x="46834" y="3506919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</a:t>
          </a:r>
          <a:endParaRPr lang="en-US" sz="2000" kern="1200" dirty="0"/>
        </a:p>
      </dsp:txBody>
      <dsp:txXfrm>
        <a:off x="61376" y="3521461"/>
        <a:ext cx="1219486" cy="467431"/>
      </dsp:txXfrm>
    </dsp:sp>
    <dsp:sp modelId="{7744B466-7BD4-4997-A0AE-7DE0E4DC177D}">
      <dsp:nvSpPr>
        <dsp:cNvPr id="0" name=""/>
        <dsp:cNvSpPr/>
      </dsp:nvSpPr>
      <dsp:spPr>
        <a:xfrm>
          <a:off x="1764101" y="1447802"/>
          <a:ext cx="1404641" cy="2190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Data Structure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Join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Data Cleaning, Nulls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Histograms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Target Categories</a:t>
          </a:r>
          <a:endParaRPr lang="en-US" sz="1100" b="1" kern="1200" dirty="0"/>
        </a:p>
      </dsp:txBody>
      <dsp:txXfrm>
        <a:off x="1805242" y="1958389"/>
        <a:ext cx="1322359" cy="1639016"/>
      </dsp:txXfrm>
    </dsp:sp>
    <dsp:sp modelId="{EA99EB20-302E-479D-BD76-74EABCFDA062}">
      <dsp:nvSpPr>
        <dsp:cNvPr id="0" name=""/>
        <dsp:cNvSpPr/>
      </dsp:nvSpPr>
      <dsp:spPr>
        <a:xfrm>
          <a:off x="2070216" y="851989"/>
          <a:ext cx="2070635" cy="2070635"/>
        </a:xfrm>
        <a:prstGeom prst="circularArrow">
          <a:avLst>
            <a:gd name="adj1" fmla="val 2030"/>
            <a:gd name="adj2" fmla="val 243333"/>
            <a:gd name="adj3" fmla="val 20731415"/>
            <a:gd name="adj4" fmla="val 13725769"/>
            <a:gd name="adj5" fmla="val 2368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68ACD-8206-4CAC-98AF-C5A642A4128E}">
      <dsp:nvSpPr>
        <dsp:cNvPr id="0" name=""/>
        <dsp:cNvSpPr/>
      </dsp:nvSpPr>
      <dsp:spPr>
        <a:xfrm>
          <a:off x="1828802" y="1142998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Prep / EDA</a:t>
          </a:r>
          <a:endParaRPr lang="en-US" sz="2000" kern="1200" dirty="0"/>
        </a:p>
      </dsp:txBody>
      <dsp:txXfrm>
        <a:off x="1843344" y="1157540"/>
        <a:ext cx="1219486" cy="467431"/>
      </dsp:txXfrm>
    </dsp:sp>
    <dsp:sp modelId="{A8844959-9CD0-4765-B21F-FE6FC83FC3F8}">
      <dsp:nvSpPr>
        <dsp:cNvPr id="0" name=""/>
        <dsp:cNvSpPr/>
      </dsp:nvSpPr>
      <dsp:spPr>
        <a:xfrm>
          <a:off x="3524943" y="1447802"/>
          <a:ext cx="1404641" cy="2190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Bag of Words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Tokenization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Cleaning (Stop words, Stemming, etc.)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Count Vector: TFIDF</a:t>
          </a:r>
          <a:endParaRPr lang="en-US" sz="1100" b="1" kern="1200" dirty="0"/>
        </a:p>
      </dsp:txBody>
      <dsp:txXfrm>
        <a:off x="3566084" y="1488943"/>
        <a:ext cx="1322359" cy="1639016"/>
      </dsp:txXfrm>
    </dsp:sp>
    <dsp:sp modelId="{A759E042-BB11-4943-96DB-48692629EA86}">
      <dsp:nvSpPr>
        <dsp:cNvPr id="0" name=""/>
        <dsp:cNvSpPr/>
      </dsp:nvSpPr>
      <dsp:spPr>
        <a:xfrm>
          <a:off x="3856203" y="2268200"/>
          <a:ext cx="1888487" cy="1888487"/>
        </a:xfrm>
        <a:prstGeom prst="leftCircularArrow">
          <a:avLst>
            <a:gd name="adj1" fmla="val 2225"/>
            <a:gd name="adj2" fmla="val 268004"/>
            <a:gd name="adj3" fmla="val 905208"/>
            <a:gd name="adj4" fmla="val 7886182"/>
            <a:gd name="adj5" fmla="val 259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3A372-4222-47CD-AA20-8BAD80E3F951}">
      <dsp:nvSpPr>
        <dsp:cNvPr id="0" name=""/>
        <dsp:cNvSpPr/>
      </dsp:nvSpPr>
      <dsp:spPr>
        <a:xfrm>
          <a:off x="3581403" y="3389687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Features</a:t>
          </a:r>
          <a:endParaRPr lang="en-US" sz="2000" kern="1200" dirty="0"/>
        </a:p>
      </dsp:txBody>
      <dsp:txXfrm>
        <a:off x="3595945" y="3404229"/>
        <a:ext cx="1219486" cy="467431"/>
      </dsp:txXfrm>
    </dsp:sp>
    <dsp:sp modelId="{7E263FBD-F67F-4BED-8F14-6CADDB1D3C07}">
      <dsp:nvSpPr>
        <dsp:cNvPr id="0" name=""/>
        <dsp:cNvSpPr/>
      </dsp:nvSpPr>
      <dsp:spPr>
        <a:xfrm>
          <a:off x="5285785" y="1447802"/>
          <a:ext cx="1404641" cy="2190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   </a:t>
          </a:r>
          <a:r>
            <a:rPr lang="en-US" sz="2000" b="1" kern="1200" dirty="0" smtClean="0"/>
            <a:t>y = f(x)</a:t>
          </a:r>
          <a:endParaRPr lang="en-US" sz="1100" b="1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err="1" smtClean="0"/>
            <a:t>RandomForest</a:t>
          </a:r>
          <a:endParaRPr lang="en-US" sz="1100" b="1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err="1" smtClean="0"/>
            <a:t>GradientBoosting</a:t>
          </a:r>
          <a:endParaRPr lang="en-US" sz="1100" b="1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err="1" smtClean="0"/>
            <a:t>Xgboost</a:t>
          </a:r>
          <a:endParaRPr lang="en-US" sz="1100" b="1" kern="1200" dirty="0"/>
        </a:p>
      </dsp:txBody>
      <dsp:txXfrm>
        <a:off x="5326926" y="1958389"/>
        <a:ext cx="1322359" cy="1639016"/>
      </dsp:txXfrm>
    </dsp:sp>
    <dsp:sp modelId="{1466BB1B-EEE4-4A85-B0AF-A3212974D9B0}">
      <dsp:nvSpPr>
        <dsp:cNvPr id="0" name=""/>
        <dsp:cNvSpPr/>
      </dsp:nvSpPr>
      <dsp:spPr>
        <a:xfrm>
          <a:off x="5623531" y="859835"/>
          <a:ext cx="2037713" cy="2037713"/>
        </a:xfrm>
        <a:prstGeom prst="circularArrow">
          <a:avLst>
            <a:gd name="adj1" fmla="val 2062"/>
            <a:gd name="adj2" fmla="val 247450"/>
            <a:gd name="adj3" fmla="val 20747532"/>
            <a:gd name="adj4" fmla="val 13746004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1118A-1874-4E42-A4FE-38F285CCD64B}">
      <dsp:nvSpPr>
        <dsp:cNvPr id="0" name=""/>
        <dsp:cNvSpPr/>
      </dsp:nvSpPr>
      <dsp:spPr>
        <a:xfrm>
          <a:off x="5380826" y="1142998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</a:t>
          </a:r>
          <a:endParaRPr lang="en-US" sz="2000" kern="1200" dirty="0"/>
        </a:p>
      </dsp:txBody>
      <dsp:txXfrm>
        <a:off x="5395368" y="1157540"/>
        <a:ext cx="1219486" cy="467431"/>
      </dsp:txXfrm>
    </dsp:sp>
    <dsp:sp modelId="{413A4181-178C-4A37-8EB3-7DBBDF1BBE9E}">
      <dsp:nvSpPr>
        <dsp:cNvPr id="0" name=""/>
        <dsp:cNvSpPr/>
      </dsp:nvSpPr>
      <dsp:spPr>
        <a:xfrm>
          <a:off x="7046627" y="1447802"/>
          <a:ext cx="1404641" cy="2190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Cardiologist vs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Non-Cardiologist</a:t>
          </a:r>
          <a:endParaRPr lang="en-US" sz="1400" kern="1200" dirty="0"/>
        </a:p>
      </dsp:txBody>
      <dsp:txXfrm>
        <a:off x="7087768" y="1488943"/>
        <a:ext cx="1322359" cy="1639016"/>
      </dsp:txXfrm>
    </dsp:sp>
    <dsp:sp modelId="{BE86E268-1C07-4331-81BA-C96EAB70B077}">
      <dsp:nvSpPr>
        <dsp:cNvPr id="0" name=""/>
        <dsp:cNvSpPr/>
      </dsp:nvSpPr>
      <dsp:spPr>
        <a:xfrm>
          <a:off x="7133428" y="3389687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en-US" sz="2000" kern="1200" dirty="0"/>
        </a:p>
      </dsp:txBody>
      <dsp:txXfrm>
        <a:off x="7147970" y="3404229"/>
        <a:ext cx="1219486" cy="4674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9A8B6-5F2B-4A71-874D-0088D6A56C17}">
      <dsp:nvSpPr>
        <dsp:cNvPr id="0" name=""/>
        <dsp:cNvSpPr/>
      </dsp:nvSpPr>
      <dsp:spPr>
        <a:xfrm>
          <a:off x="0" y="0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B45940-8A71-44AF-B3B6-B73A623D2983}">
      <dsp:nvSpPr>
        <dsp:cNvPr id="0" name=""/>
        <dsp:cNvSpPr/>
      </dsp:nvSpPr>
      <dsp:spPr>
        <a:xfrm>
          <a:off x="0" y="0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Unsupervised Machine Learning</a:t>
          </a:r>
          <a:endParaRPr lang="en-US" sz="1800" kern="1200" dirty="0"/>
        </a:p>
      </dsp:txBody>
      <dsp:txXfrm>
        <a:off x="0" y="0"/>
        <a:ext cx="1569720" cy="933449"/>
      </dsp:txXfrm>
    </dsp:sp>
    <dsp:sp modelId="{FB9FDC0B-0C3D-497D-8652-CD962081FC77}">
      <dsp:nvSpPr>
        <dsp:cNvPr id="0" name=""/>
        <dsp:cNvSpPr/>
      </dsp:nvSpPr>
      <dsp:spPr>
        <a:xfrm>
          <a:off x="1687449" y="42388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Clustering, PCA, T-SNE</a:t>
          </a:r>
          <a:endParaRPr lang="en-US" sz="2000" kern="1200" dirty="0"/>
        </a:p>
      </dsp:txBody>
      <dsp:txXfrm>
        <a:off x="1687449" y="42388"/>
        <a:ext cx="6161151" cy="847761"/>
      </dsp:txXfrm>
    </dsp:sp>
    <dsp:sp modelId="{C14385B8-DBE6-4537-AD18-8702326530F0}">
      <dsp:nvSpPr>
        <dsp:cNvPr id="0" name=""/>
        <dsp:cNvSpPr/>
      </dsp:nvSpPr>
      <dsp:spPr>
        <a:xfrm>
          <a:off x="1569719" y="890150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5BDA53-F324-4740-97CF-9767EF9B1D4D}">
      <dsp:nvSpPr>
        <dsp:cNvPr id="0" name=""/>
        <dsp:cNvSpPr/>
      </dsp:nvSpPr>
      <dsp:spPr>
        <a:xfrm>
          <a:off x="0" y="9334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67D4E2-8E76-48CC-9BE0-2828AC14F831}">
      <dsp:nvSpPr>
        <dsp:cNvPr id="0" name=""/>
        <dsp:cNvSpPr/>
      </dsp:nvSpPr>
      <dsp:spPr>
        <a:xfrm>
          <a:off x="0" y="9334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Deep Learning</a:t>
          </a:r>
          <a:endParaRPr lang="en-US" sz="1800" kern="1200" dirty="0"/>
        </a:p>
      </dsp:txBody>
      <dsp:txXfrm>
        <a:off x="0" y="933449"/>
        <a:ext cx="1569720" cy="933449"/>
      </dsp:txXfrm>
    </dsp:sp>
    <dsp:sp modelId="{3BCD01E7-ACF6-461A-9774-BBA7207573E6}">
      <dsp:nvSpPr>
        <dsp:cNvPr id="0" name=""/>
        <dsp:cNvSpPr/>
      </dsp:nvSpPr>
      <dsp:spPr>
        <a:xfrm>
          <a:off x="1687449" y="9758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Explorer Deep Learning for Text Classification</a:t>
          </a:r>
          <a:endParaRPr lang="en-US" sz="2000" kern="1200" dirty="0"/>
        </a:p>
      </dsp:txBody>
      <dsp:txXfrm>
        <a:off x="1687449" y="975837"/>
        <a:ext cx="6161151" cy="847761"/>
      </dsp:txXfrm>
    </dsp:sp>
    <dsp:sp modelId="{12B36D4E-16F0-4B8F-BCAA-9560AC3DCE03}">
      <dsp:nvSpPr>
        <dsp:cNvPr id="0" name=""/>
        <dsp:cNvSpPr/>
      </dsp:nvSpPr>
      <dsp:spPr>
        <a:xfrm>
          <a:off x="1569719" y="18235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CD64A8-BB4C-42F0-8A8D-90E4825C14E4}">
      <dsp:nvSpPr>
        <dsp:cNvPr id="0" name=""/>
        <dsp:cNvSpPr/>
      </dsp:nvSpPr>
      <dsp:spPr>
        <a:xfrm>
          <a:off x="0" y="186689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D1D5C0-1762-4EEF-AFF7-511FAAE73460}">
      <dsp:nvSpPr>
        <dsp:cNvPr id="0" name=""/>
        <dsp:cNvSpPr/>
      </dsp:nvSpPr>
      <dsp:spPr>
        <a:xfrm>
          <a:off x="0" y="186689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Model Performance</a:t>
          </a:r>
          <a:endParaRPr lang="en-US" sz="1800" kern="1200" dirty="0"/>
        </a:p>
      </dsp:txBody>
      <dsp:txXfrm>
        <a:off x="0" y="1866899"/>
        <a:ext cx="1569720" cy="933449"/>
      </dsp:txXfrm>
    </dsp:sp>
    <dsp:sp modelId="{3D1B4669-04D6-4CE1-B378-8B50D5B2608B}">
      <dsp:nvSpPr>
        <dsp:cNvPr id="0" name=""/>
        <dsp:cNvSpPr/>
      </dsp:nvSpPr>
      <dsp:spPr>
        <a:xfrm>
          <a:off x="1687449" y="1888594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 additional Features </a:t>
          </a:r>
          <a:endParaRPr lang="en-US" sz="2000" kern="1200" dirty="0"/>
        </a:p>
      </dsp:txBody>
      <dsp:txXfrm>
        <a:off x="1687449" y="1888594"/>
        <a:ext cx="6161151" cy="433908"/>
      </dsp:txXfrm>
    </dsp:sp>
    <dsp:sp modelId="{2C882406-A0EE-4FC8-864A-82FF925D165B}">
      <dsp:nvSpPr>
        <dsp:cNvPr id="0" name=""/>
        <dsp:cNvSpPr/>
      </dsp:nvSpPr>
      <dsp:spPr>
        <a:xfrm>
          <a:off x="1569719" y="2322503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4CE0BB-DF4D-4C4A-BFAA-D3CB3C648A36}">
      <dsp:nvSpPr>
        <dsp:cNvPr id="0" name=""/>
        <dsp:cNvSpPr/>
      </dsp:nvSpPr>
      <dsp:spPr>
        <a:xfrm>
          <a:off x="1687449" y="2344198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 Ensemble Models</a:t>
          </a:r>
          <a:endParaRPr lang="en-US" sz="2000" kern="1200" dirty="0"/>
        </a:p>
      </dsp:txBody>
      <dsp:txXfrm>
        <a:off x="1687449" y="2344198"/>
        <a:ext cx="6161151" cy="433908"/>
      </dsp:txXfrm>
    </dsp:sp>
    <dsp:sp modelId="{4BD8F505-E909-4E34-B749-A704994EF42F}">
      <dsp:nvSpPr>
        <dsp:cNvPr id="0" name=""/>
        <dsp:cNvSpPr/>
      </dsp:nvSpPr>
      <dsp:spPr>
        <a:xfrm>
          <a:off x="1569719" y="2778106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BA83E2-9507-42BF-823E-4387117E4119}">
      <dsp:nvSpPr>
        <dsp:cNvPr id="0" name=""/>
        <dsp:cNvSpPr/>
      </dsp:nvSpPr>
      <dsp:spPr>
        <a:xfrm>
          <a:off x="0" y="28003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99DBF4-0632-4B4B-8A17-E6F3CD3F8EFE}">
      <dsp:nvSpPr>
        <dsp:cNvPr id="0" name=""/>
        <dsp:cNvSpPr/>
      </dsp:nvSpPr>
      <dsp:spPr>
        <a:xfrm>
          <a:off x="0" y="28003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API / APP</a:t>
          </a:r>
          <a:endParaRPr lang="en-US" sz="1800" kern="1200" dirty="0"/>
        </a:p>
      </dsp:txBody>
      <dsp:txXfrm>
        <a:off x="0" y="2800349"/>
        <a:ext cx="1569720" cy="933449"/>
      </dsp:txXfrm>
    </dsp:sp>
    <dsp:sp modelId="{FA06F25A-3EAD-4952-B5B0-E261F005F6E3}">
      <dsp:nvSpPr>
        <dsp:cNvPr id="0" name=""/>
        <dsp:cNvSpPr/>
      </dsp:nvSpPr>
      <dsp:spPr>
        <a:xfrm>
          <a:off x="1687449" y="28427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Create Flask / </a:t>
          </a:r>
          <a:r>
            <a:rPr lang="en-US" sz="2000" kern="1200" dirty="0" err="1" smtClean="0"/>
            <a:t>Javascript</a:t>
          </a:r>
          <a:r>
            <a:rPr lang="en-US" sz="2000" kern="1200" dirty="0" smtClean="0"/>
            <a:t> Application /</a:t>
          </a:r>
          <a:r>
            <a:rPr lang="en-US" sz="2000" kern="1200" dirty="0" err="1" smtClean="0"/>
            <a:t>Api</a:t>
          </a:r>
          <a:endParaRPr lang="en-US" sz="2000" kern="1200" dirty="0"/>
        </a:p>
      </dsp:txBody>
      <dsp:txXfrm>
        <a:off x="1687449" y="2842737"/>
        <a:ext cx="6161151" cy="847761"/>
      </dsp:txXfrm>
    </dsp:sp>
    <dsp:sp modelId="{AF499E76-9A0A-42C4-9007-3E2238FA5728}">
      <dsp:nvSpPr>
        <dsp:cNvPr id="0" name=""/>
        <dsp:cNvSpPr/>
      </dsp:nvSpPr>
      <dsp:spPr>
        <a:xfrm>
          <a:off x="1569719" y="36904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81198-D942-4DA6-B768-2EDE9E73E3A8}">
      <dsp:nvSpPr>
        <dsp:cNvPr id="0" name=""/>
        <dsp:cNvSpPr/>
      </dsp:nvSpPr>
      <dsp:spPr>
        <a:xfrm>
          <a:off x="0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High Dimensionality</a:t>
          </a:r>
          <a:endParaRPr lang="en-US" sz="20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Training is Slow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Limited features to 1000  </a:t>
          </a:r>
          <a:endParaRPr lang="en-US" sz="1600" kern="1200" dirty="0"/>
        </a:p>
      </dsp:txBody>
      <dsp:txXfrm>
        <a:off x="0" y="264318"/>
        <a:ext cx="2524125" cy="1514475"/>
      </dsp:txXfrm>
    </dsp:sp>
    <dsp:sp modelId="{8D682D6F-AFE2-42C8-9A66-4CEEEE706E57}">
      <dsp:nvSpPr>
        <dsp:cNvPr id="0" name=""/>
        <dsp:cNvSpPr/>
      </dsp:nvSpPr>
      <dsp:spPr>
        <a:xfrm>
          <a:off x="2776537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No free lunch theorem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RandomForest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outperfomed</a:t>
          </a:r>
          <a:r>
            <a:rPr lang="en-US" sz="1600" kern="1200" dirty="0" smtClean="0"/>
            <a:t> other algorithms (Binary classification)</a:t>
          </a:r>
          <a:endParaRPr lang="en-US" sz="1600" kern="1200" dirty="0"/>
        </a:p>
      </dsp:txBody>
      <dsp:txXfrm>
        <a:off x="2776537" y="264318"/>
        <a:ext cx="2524125" cy="1514475"/>
      </dsp:txXfrm>
    </dsp:sp>
    <dsp:sp modelId="{B966A1C5-7A86-4580-B272-4BDE78F1C2B7}">
      <dsp:nvSpPr>
        <dsp:cNvPr id="0" name=""/>
        <dsp:cNvSpPr/>
      </dsp:nvSpPr>
      <dsp:spPr>
        <a:xfrm>
          <a:off x="5553075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Gradient boosting is slow (Sequential</a:t>
          </a:r>
          <a:r>
            <a:rPr lang="en-US" sz="2000" kern="1200" dirty="0" smtClean="0"/>
            <a:t>)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XGBoost</a:t>
          </a:r>
          <a:endParaRPr lang="en-US" sz="1600" kern="1200" dirty="0"/>
        </a:p>
      </dsp:txBody>
      <dsp:txXfrm>
        <a:off x="5553075" y="264318"/>
        <a:ext cx="2524125" cy="1514475"/>
      </dsp:txXfrm>
    </dsp:sp>
    <dsp:sp modelId="{86C2F2DA-66D5-4D84-8B3F-7347DD019D52}">
      <dsp:nvSpPr>
        <dsp:cNvPr id="0" name=""/>
        <dsp:cNvSpPr/>
      </dsp:nvSpPr>
      <dsp:spPr>
        <a:xfrm>
          <a:off x="1388268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Data Volume</a:t>
          </a:r>
          <a:endParaRPr lang="en-US" sz="20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Parameter to train on sample 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AWS machine with multiple CPU</a:t>
          </a:r>
          <a:endParaRPr lang="en-US" sz="1600" kern="1200" dirty="0"/>
        </a:p>
      </dsp:txBody>
      <dsp:txXfrm>
        <a:off x="1388268" y="2031206"/>
        <a:ext cx="2524125" cy="1514475"/>
      </dsp:txXfrm>
    </dsp:sp>
    <dsp:sp modelId="{A68EB4EE-4E6C-498A-83C6-585C25794E9E}">
      <dsp:nvSpPr>
        <dsp:cNvPr id="0" name=""/>
        <dsp:cNvSpPr/>
      </dsp:nvSpPr>
      <dsp:spPr>
        <a:xfrm>
          <a:off x="4164806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SSH session timeouts / Process Monitoring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Tmux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htop</a:t>
          </a:r>
          <a:endParaRPr lang="en-US" sz="1600" kern="1200" dirty="0"/>
        </a:p>
      </dsp:txBody>
      <dsp:txXfrm>
        <a:off x="4164806" y="2031206"/>
        <a:ext cx="2524125" cy="15144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40C91-6D1E-4759-9B61-49A57203A780}">
      <dsp:nvSpPr>
        <dsp:cNvPr id="0" name=""/>
        <dsp:cNvSpPr/>
      </dsp:nvSpPr>
      <dsp:spPr>
        <a:xfrm>
          <a:off x="106772" y="1345953"/>
          <a:ext cx="1551942" cy="931165"/>
        </a:xfrm>
        <a:prstGeom prst="flowChartMagneticDisk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 </a:t>
          </a:r>
          <a:endParaRPr lang="en-US" sz="1100" kern="1200" dirty="0"/>
        </a:p>
      </dsp:txBody>
      <dsp:txXfrm>
        <a:off x="106772" y="1656341"/>
        <a:ext cx="1551942" cy="465583"/>
      </dsp:txXfrm>
    </dsp:sp>
    <dsp:sp modelId="{CA786245-F588-4D4F-8E9B-3591A56C2906}">
      <dsp:nvSpPr>
        <dsp:cNvPr id="0" name=""/>
        <dsp:cNvSpPr/>
      </dsp:nvSpPr>
      <dsp:spPr>
        <a:xfrm>
          <a:off x="1788103" y="1619095"/>
          <a:ext cx="274303" cy="3848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1788103" y="1696071"/>
        <a:ext cx="192012" cy="230929"/>
      </dsp:txXfrm>
    </dsp:sp>
    <dsp:sp modelId="{DB4EA56A-C3E4-4630-8EB1-D5F8B0F101A0}">
      <dsp:nvSpPr>
        <dsp:cNvPr id="0" name=""/>
        <dsp:cNvSpPr/>
      </dsp:nvSpPr>
      <dsp:spPr>
        <a:xfrm>
          <a:off x="2176269" y="1345953"/>
          <a:ext cx="1551942" cy="9311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train_model.py</a:t>
          </a:r>
          <a:endParaRPr lang="en-US" sz="1100" kern="1200" dirty="0"/>
        </a:p>
      </dsp:txBody>
      <dsp:txXfrm>
        <a:off x="2203542" y="1373226"/>
        <a:ext cx="1497396" cy="876619"/>
      </dsp:txXfrm>
    </dsp:sp>
    <dsp:sp modelId="{FDFDC67D-E407-4E5D-B23A-85D4D1103907}">
      <dsp:nvSpPr>
        <dsp:cNvPr id="0" name=""/>
        <dsp:cNvSpPr/>
      </dsp:nvSpPr>
      <dsp:spPr>
        <a:xfrm>
          <a:off x="3883405" y="1619095"/>
          <a:ext cx="329011" cy="3848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883405" y="1696071"/>
        <a:ext cx="230308" cy="230929"/>
      </dsp:txXfrm>
    </dsp:sp>
    <dsp:sp modelId="{436416D3-B92A-4E37-9DF8-AB2CA58669A3}">
      <dsp:nvSpPr>
        <dsp:cNvPr id="0" name=""/>
        <dsp:cNvSpPr/>
      </dsp:nvSpPr>
      <dsp:spPr>
        <a:xfrm>
          <a:off x="4348988" y="1345953"/>
          <a:ext cx="1551942" cy="931165"/>
        </a:xfrm>
        <a:prstGeom prst="flowChartMagneticTap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best_model.pkl</a:t>
          </a:r>
          <a:endParaRPr lang="en-US" sz="1100" kern="1200"/>
        </a:p>
      </dsp:txBody>
      <dsp:txXfrm>
        <a:off x="4576265" y="1482319"/>
        <a:ext cx="1097388" cy="658433"/>
      </dsp:txXfrm>
    </dsp:sp>
    <dsp:sp modelId="{B6277DC1-05AF-4E9E-B378-7FBFE8B2228B}">
      <dsp:nvSpPr>
        <dsp:cNvPr id="0" name=""/>
        <dsp:cNvSpPr/>
      </dsp:nvSpPr>
      <dsp:spPr>
        <a:xfrm>
          <a:off x="6056125" y="1619095"/>
          <a:ext cx="329011" cy="3848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056125" y="1696071"/>
        <a:ext cx="230308" cy="230929"/>
      </dsp:txXfrm>
    </dsp:sp>
    <dsp:sp modelId="{6E342F74-A573-4A9A-8177-07179E67B93B}">
      <dsp:nvSpPr>
        <dsp:cNvPr id="0" name=""/>
        <dsp:cNvSpPr/>
      </dsp:nvSpPr>
      <dsp:spPr>
        <a:xfrm>
          <a:off x="6521707" y="1345953"/>
          <a:ext cx="1551942" cy="9311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predict.py</a:t>
          </a:r>
          <a:endParaRPr lang="en-US" sz="1100" kern="1200"/>
        </a:p>
      </dsp:txBody>
      <dsp:txXfrm>
        <a:off x="6548980" y="1373226"/>
        <a:ext cx="1497396" cy="8766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5A354-B0A5-4376-ACC0-0066B5063C0D}">
      <dsp:nvSpPr>
        <dsp:cNvPr id="0" name=""/>
        <dsp:cNvSpPr/>
      </dsp:nvSpPr>
      <dsp:spPr>
        <a:xfrm>
          <a:off x="1562" y="0"/>
          <a:ext cx="1598637" cy="685800"/>
        </a:xfrm>
        <a:prstGeom prst="flowChartMagneticDisk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New Instances</a:t>
          </a:r>
          <a:endParaRPr lang="en-US" sz="1500" kern="1200" dirty="0"/>
        </a:p>
      </dsp:txBody>
      <dsp:txXfrm>
        <a:off x="1562" y="228600"/>
        <a:ext cx="1598637" cy="3429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5A354-B0A5-4376-ACC0-0066B5063C0D}">
      <dsp:nvSpPr>
        <dsp:cNvPr id="0" name=""/>
        <dsp:cNvSpPr/>
      </dsp:nvSpPr>
      <dsp:spPr>
        <a:xfrm>
          <a:off x="1562" y="0"/>
          <a:ext cx="1598637" cy="685800"/>
        </a:xfrm>
        <a:prstGeom prst="flowChartMultidocumen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Prediction</a:t>
          </a:r>
          <a:endParaRPr lang="en-US" sz="2200" kern="1200" dirty="0"/>
        </a:p>
      </dsp:txBody>
      <dsp:txXfrm>
        <a:off x="1562" y="116681"/>
        <a:ext cx="1376234" cy="543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B94FD-7BF3-499E-953D-391D7CAECD2D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808DF-E949-4C12-AF45-33304E17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2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5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81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7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257550"/>
            <a:ext cx="7772400" cy="1481328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125980"/>
            <a:ext cx="7772400" cy="113157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981200" cy="4388644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5980"/>
            <a:ext cx="58674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805416"/>
            <a:ext cx="4322136" cy="4343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496149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976478" y="964110"/>
            <a:ext cx="30861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3200400"/>
            <a:ext cx="3200400" cy="8572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4" y="3184923"/>
            <a:ext cx="2090737" cy="195857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3200400"/>
            <a:ext cx="16002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028700"/>
            <a:ext cx="3200400" cy="21717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314450"/>
            <a:ext cx="3200400" cy="18859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3200400"/>
            <a:ext cx="4953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3200400"/>
            <a:ext cx="5334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1828800"/>
            <a:ext cx="563880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1600200"/>
            <a:ext cx="5638800" cy="1600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3200400"/>
            <a:ext cx="13716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013754"/>
            <a:ext cx="5718048" cy="733115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301698"/>
            <a:ext cx="850392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384048"/>
            <a:ext cx="8156448" cy="58293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510358"/>
            <a:ext cx="36576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048"/>
            <a:ext cx="8229600" cy="6858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301699"/>
            <a:ext cx="886708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384048"/>
            <a:ext cx="7772400" cy="6858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312"/>
            <a:ext cx="4040188" cy="47982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57312"/>
            <a:ext cx="4041775" cy="47982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44278"/>
            <a:ext cx="4040188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44278"/>
            <a:ext cx="4041775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510358"/>
            <a:ext cx="45720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510358"/>
            <a:ext cx="36576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787"/>
            <a:ext cx="8229600" cy="871538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076325"/>
            <a:ext cx="2514600" cy="3429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076325"/>
            <a:ext cx="5486400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408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413771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31177" y="898342"/>
            <a:ext cx="99572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330939"/>
            <a:ext cx="6858000" cy="526312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420336"/>
            <a:ext cx="8778240" cy="372010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862608"/>
            <a:ext cx="6858000" cy="51435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83577" y="1012642"/>
            <a:ext cx="99572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36684" y="1090014"/>
            <a:ext cx="99572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41625"/>
            <a:ext cx="2133600" cy="273844"/>
          </a:xfrm>
        </p:spPr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1625"/>
            <a:ext cx="5562600" cy="273844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41625"/>
            <a:ext cx="457200" cy="273844"/>
          </a:xfrm>
        </p:spPr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337670"/>
            <a:ext cx="7772400" cy="3429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65AF353-4280-4F61-8B05-F6A9C58BF89C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4812507"/>
            <a:ext cx="556260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4812507"/>
            <a:ext cx="4572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90750"/>
            <a:ext cx="7772400" cy="1447800"/>
          </a:xfrm>
        </p:spPr>
        <p:txBody>
          <a:bodyPr anchor="b"/>
          <a:lstStyle/>
          <a:p>
            <a:r>
              <a:rPr lang="en-US" sz="3600" dirty="0" err="1" smtClean="0"/>
              <a:t>DocReach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2400" dirty="0" smtClean="0"/>
              <a:t>Predicting </a:t>
            </a:r>
            <a:r>
              <a:rPr lang="en-US" sz="2400" dirty="0"/>
              <a:t>Physician Specialty from Text </a:t>
            </a:r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714750"/>
            <a:ext cx="7772400" cy="1143000"/>
          </a:xfrm>
        </p:spPr>
        <p:txBody>
          <a:bodyPr anchor="t">
            <a:noAutofit/>
          </a:bodyPr>
          <a:lstStyle/>
          <a:p>
            <a:r>
              <a:rPr lang="en-US" sz="1400" dirty="0" smtClean="0"/>
              <a:t>(Data Confidential)</a:t>
            </a:r>
          </a:p>
          <a:p>
            <a:r>
              <a:rPr lang="en-US" sz="1400" dirty="0" smtClean="0"/>
              <a:t>Sushil </a:t>
            </a:r>
            <a:r>
              <a:rPr lang="en-US" sz="1400" dirty="0"/>
              <a:t>Sharma - Galvanize </a:t>
            </a:r>
            <a:r>
              <a:rPr lang="en-US" sz="1400" dirty="0" smtClean="0"/>
              <a:t>Cohort#65</a:t>
            </a:r>
          </a:p>
          <a:p>
            <a:r>
              <a:rPr lang="en-US" sz="1400" dirty="0"/>
              <a:t>Capstone </a:t>
            </a:r>
            <a:r>
              <a:rPr lang="en-US" sz="1400" dirty="0" smtClean="0"/>
              <a:t>Project – May’2018</a:t>
            </a:r>
            <a:endParaRPr lang="en-US" sz="1400" dirty="0"/>
          </a:p>
          <a:p>
            <a:r>
              <a:rPr lang="en-US" sz="1400" dirty="0" smtClean="0">
                <a:hlinkClick r:id="rId2"/>
              </a:rPr>
              <a:t>linkedin.com/in/</a:t>
            </a:r>
            <a:r>
              <a:rPr lang="en-US" sz="1400" dirty="0" err="1" smtClean="0">
                <a:hlinkClick r:id="rId2"/>
              </a:rPr>
              <a:t>krishnatray</a:t>
            </a:r>
            <a:endParaRPr lang="en-US" sz="1400" dirty="0" smtClean="0"/>
          </a:p>
          <a:p>
            <a:r>
              <a:rPr lang="en-US" sz="1400" dirty="0" smtClean="0">
                <a:hlinkClick r:id="rId3"/>
              </a:rPr>
              <a:t>github.com/</a:t>
            </a:r>
            <a:r>
              <a:rPr lang="en-US" sz="1400" dirty="0" err="1" smtClean="0">
                <a:hlinkClick r:id="rId3"/>
              </a:rPr>
              <a:t>krishnatray</a:t>
            </a:r>
            <a:r>
              <a:rPr lang="en-US" sz="1400" dirty="0" smtClean="0"/>
              <a:t> </a:t>
            </a:r>
            <a:endParaRPr lang="en-US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3744"/>
            <a:ext cx="269748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769445"/>
            <a:ext cx="1963921" cy="11145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581400" y="1312343"/>
            <a:ext cx="213360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 / Future Plans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532520"/>
              </p:ext>
            </p:extLst>
          </p:nvPr>
        </p:nvGraphicFramePr>
        <p:xfrm>
          <a:off x="762000" y="1200150"/>
          <a:ext cx="78486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78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 / </a:t>
            </a:r>
            <a:r>
              <a:rPr lang="en-US" dirty="0" smtClean="0"/>
              <a:t>Challenges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456251"/>
              </p:ext>
            </p:extLst>
          </p:nvPr>
        </p:nvGraphicFramePr>
        <p:xfrm>
          <a:off x="609600" y="1200150"/>
          <a:ext cx="8077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0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46" y="2356446"/>
            <a:ext cx="3715564" cy="155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Image result for A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81186"/>
            <a:ext cx="1630821" cy="71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11" y="1861145"/>
            <a:ext cx="158943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37333"/>
            <a:ext cx="1762447" cy="58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05105"/>
            <a:ext cx="1938990" cy="65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0022"/>
            <a:ext cx="7772400" cy="1481328"/>
          </a:xfrm>
        </p:spPr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1380"/>
            <a:ext cx="7772400" cy="113157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Sushil Sharma</a:t>
            </a:r>
          </a:p>
          <a:p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https://www.linkedin.com/in/krishnatray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https://www.github.com/krishnatray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4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14550"/>
            <a:ext cx="7772400" cy="1481328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243"/>
            <a:ext cx="6830270" cy="512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18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0"/>
            <a:ext cx="685799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9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123950"/>
            <a:ext cx="7772400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Total Instances: </a:t>
            </a:r>
            <a:r>
              <a:rPr lang="en-US" dirty="0" smtClean="0"/>
              <a:t>406,690  </a:t>
            </a:r>
            <a:endParaRPr lang="en-US" dirty="0"/>
          </a:p>
          <a:p>
            <a:r>
              <a:rPr lang="en-US" dirty="0"/>
              <a:t>Procedure length varies 6 – 256; Median 66</a:t>
            </a:r>
          </a:p>
          <a:p>
            <a:r>
              <a:rPr lang="en-US" dirty="0" smtClean="0"/>
              <a:t>Binary Classes</a:t>
            </a:r>
            <a:endParaRPr lang="en-US" dirty="0"/>
          </a:p>
          <a:p>
            <a:pPr lvl="1"/>
            <a:r>
              <a:rPr lang="en-US" dirty="0" smtClean="0"/>
              <a:t>Cardiologists  47%</a:t>
            </a:r>
            <a:endParaRPr lang="en-US" dirty="0"/>
          </a:p>
          <a:p>
            <a:pPr lvl="1"/>
            <a:r>
              <a:rPr lang="en-US" dirty="0" smtClean="0"/>
              <a:t>Non-Cardiologist 53%</a:t>
            </a:r>
            <a:endParaRPr lang="en-US" dirty="0"/>
          </a:p>
          <a:p>
            <a:r>
              <a:rPr lang="en-US" dirty="0" smtClean="0"/>
              <a:t> Multiclass picked top 5 and combined rest specialty as other</a:t>
            </a:r>
          </a:p>
          <a:p>
            <a:pPr lvl="1"/>
            <a:r>
              <a:rPr lang="en-US" dirty="0"/>
              <a:t>Cardiology	</a:t>
            </a:r>
            <a:r>
              <a:rPr lang="en-US" dirty="0" smtClean="0"/>
              <a:t> 47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Diagnostic Radiology	</a:t>
            </a:r>
            <a:r>
              <a:rPr lang="en-US" dirty="0" smtClean="0"/>
              <a:t> 10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Family Practice	7%</a:t>
            </a:r>
          </a:p>
          <a:p>
            <a:pPr lvl="1"/>
            <a:r>
              <a:rPr lang="en-US" dirty="0"/>
              <a:t>Internal Medicine	9%</a:t>
            </a:r>
          </a:p>
          <a:p>
            <a:pPr lvl="1"/>
            <a:r>
              <a:rPr lang="en-US" dirty="0"/>
              <a:t>Orthopedic Surgery	3%</a:t>
            </a:r>
          </a:p>
          <a:p>
            <a:pPr lvl="1"/>
            <a:r>
              <a:rPr lang="en-US" dirty="0"/>
              <a:t>Other	26</a:t>
            </a:r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Program Structure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828340"/>
              </p:ext>
            </p:extLst>
          </p:nvPr>
        </p:nvGraphicFramePr>
        <p:xfrm>
          <a:off x="609600" y="971549"/>
          <a:ext cx="8077200" cy="3623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34298738"/>
              </p:ext>
            </p:extLst>
          </p:nvPr>
        </p:nvGraphicFramePr>
        <p:xfrm>
          <a:off x="7015230" y="1200150"/>
          <a:ext cx="1600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Down Arrow 8"/>
          <p:cNvSpPr/>
          <p:nvPr/>
        </p:nvSpPr>
        <p:spPr>
          <a:xfrm>
            <a:off x="7586730" y="1989786"/>
            <a:ext cx="457200" cy="228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7586730" y="3287333"/>
            <a:ext cx="457200" cy="228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376096644"/>
              </p:ext>
            </p:extLst>
          </p:nvPr>
        </p:nvGraphicFramePr>
        <p:xfrm>
          <a:off x="7086600" y="3714750"/>
          <a:ext cx="1600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815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 -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828416"/>
              </p:ext>
            </p:extLst>
          </p:nvPr>
        </p:nvGraphicFramePr>
        <p:xfrm>
          <a:off x="914400" y="1338262"/>
          <a:ext cx="7924800" cy="3595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46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23950"/>
            <a:ext cx="6248400" cy="3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76350"/>
            <a:ext cx="18478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14450"/>
            <a:ext cx="4543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57550"/>
            <a:ext cx="30670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2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0331" y="3582686"/>
            <a:ext cx="218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Sarah </a:t>
            </a:r>
          </a:p>
          <a:p>
            <a:r>
              <a:rPr lang="en-US" dirty="0" smtClean="0"/>
              <a:t>Marketing Manager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00400" y="2742297"/>
            <a:ext cx="283982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2865" y="2038350"/>
            <a:ext cx="2174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Marketing Campaign</a:t>
            </a:r>
          </a:p>
          <a:p>
            <a:r>
              <a:rPr lang="en-US" dirty="0"/>
              <a:t>e.g. News Feed, Adv.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85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38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907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431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580974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05025"/>
            <a:ext cx="1963921" cy="111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43582" y="4324350"/>
            <a:ext cx="4572000" cy="64633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 smtClean="0"/>
              <a:t> Example: A </a:t>
            </a:r>
            <a:r>
              <a:rPr lang="en-US" dirty="0"/>
              <a:t>marketing campaign to target Cardiologists for heart related news feed.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34302" y="372880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Cardiologists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439561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073" y="209550"/>
            <a:ext cx="2065854" cy="154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3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735117"/>
              </p:ext>
            </p:extLst>
          </p:nvPr>
        </p:nvGraphicFramePr>
        <p:xfrm>
          <a:off x="914400" y="1338263"/>
          <a:ext cx="7772400" cy="100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57500"/>
            <a:ext cx="22383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67025"/>
            <a:ext cx="22574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619699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59356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057400" y="3105150"/>
            <a:ext cx="1143000" cy="152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19400" y="2857500"/>
            <a:ext cx="101341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Cardiologists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76400" y="4312127"/>
            <a:ext cx="133562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Non-Cardiologists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239000" y="2943709"/>
            <a:ext cx="101341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Cardiologists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595066" y="4182578"/>
            <a:ext cx="1529586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Diagnostic Radiology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03546" y="2796258"/>
            <a:ext cx="1290738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Internal Medicine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5183" y="3870651"/>
            <a:ext cx="1154483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Family Practice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906048" y="3458869"/>
            <a:ext cx="907621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Orthopedic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843712" y="4602270"/>
            <a:ext cx="559769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Other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889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Source(s)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312497"/>
              </p:ext>
            </p:extLst>
          </p:nvPr>
        </p:nvGraphicFramePr>
        <p:xfrm>
          <a:off x="914400" y="1207293"/>
          <a:ext cx="7315200" cy="3186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419600" y="249555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2000" y="3219449"/>
            <a:ext cx="3810000" cy="381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8200" y="2800350"/>
            <a:ext cx="38100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4604303"/>
            <a:ext cx="138243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Text Column</a:t>
            </a:r>
            <a:endParaRPr lang="en-US" dirty="0"/>
          </a:p>
        </p:txBody>
      </p:sp>
      <p:cxnSp>
        <p:nvCxnSpPr>
          <p:cNvPr id="11" name="Elbow Connector 10"/>
          <p:cNvCxnSpPr>
            <a:endCxn id="5" idx="1"/>
          </p:cNvCxnSpPr>
          <p:nvPr/>
        </p:nvCxnSpPr>
        <p:spPr>
          <a:xfrm rot="16200000" flipV="1">
            <a:off x="339191" y="3794658"/>
            <a:ext cx="1379020" cy="533401"/>
          </a:xfrm>
          <a:prstGeom prst="bentConnector4">
            <a:avLst>
              <a:gd name="adj1" fmla="val -2261"/>
              <a:gd name="adj2" fmla="val 142857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86400" y="4604304"/>
            <a:ext cx="189244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Category  Column</a:t>
            </a:r>
            <a:endParaRPr lang="en-US" dirty="0"/>
          </a:p>
        </p:txBody>
      </p:sp>
      <p:cxnSp>
        <p:nvCxnSpPr>
          <p:cNvPr id="16" name="Elbow Connector 15"/>
          <p:cNvCxnSpPr>
            <a:stCxn id="15" idx="3"/>
            <a:endCxn id="7" idx="3"/>
          </p:cNvCxnSpPr>
          <p:nvPr/>
        </p:nvCxnSpPr>
        <p:spPr>
          <a:xfrm flipV="1">
            <a:off x="7378841" y="2990850"/>
            <a:ext cx="1079359" cy="1798120"/>
          </a:xfrm>
          <a:prstGeom prst="bentConnector3">
            <a:avLst>
              <a:gd name="adj1" fmla="val 121179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7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9050"/>
            <a:ext cx="7772400" cy="685800"/>
          </a:xfrm>
        </p:spPr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2221056"/>
              </p:ext>
            </p:extLst>
          </p:nvPr>
        </p:nvGraphicFramePr>
        <p:xfrm>
          <a:off x="457200" y="57150"/>
          <a:ext cx="8610600" cy="508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43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5750"/>
            <a:ext cx="7772400" cy="685800"/>
          </a:xfrm>
        </p:spPr>
        <p:txBody>
          <a:bodyPr/>
          <a:lstStyle/>
          <a:p>
            <a:r>
              <a:rPr lang="en-US" sz="3600" dirty="0" smtClean="0"/>
              <a:t>Results – Best Model (Binary)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5791200" cy="38862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Model Selection Method: </a:t>
            </a:r>
            <a:r>
              <a:rPr lang="en-US" sz="2800" b="1" u="sng" dirty="0" smtClean="0">
                <a:solidFill>
                  <a:srgbClr val="92D050"/>
                </a:solidFill>
              </a:rPr>
              <a:t>Highest Profit</a:t>
            </a:r>
            <a:endParaRPr lang="en-US" sz="2000" b="1" u="sng" dirty="0" smtClean="0">
              <a:solidFill>
                <a:srgbClr val="92D050"/>
              </a:solidFill>
            </a:endParaRPr>
          </a:p>
          <a:p>
            <a:r>
              <a:rPr lang="en-US" sz="2000" b="1" dirty="0" smtClean="0"/>
              <a:t>Best </a:t>
            </a:r>
            <a:r>
              <a:rPr lang="en-US" sz="2000" b="1" dirty="0"/>
              <a:t>model:    </a:t>
            </a:r>
            <a:r>
              <a:rPr lang="en-US" sz="2400" b="1" dirty="0" smtClean="0">
                <a:solidFill>
                  <a:srgbClr val="00B0F0"/>
                </a:solidFill>
              </a:rPr>
              <a:t>Random Forest</a:t>
            </a:r>
            <a:endParaRPr lang="en-US" sz="2000" b="1" dirty="0" smtClean="0">
              <a:solidFill>
                <a:srgbClr val="00B0F0"/>
              </a:solidFill>
            </a:endParaRPr>
          </a:p>
          <a:p>
            <a:r>
              <a:rPr lang="en-US" sz="2000" b="1" dirty="0"/>
              <a:t>Resulting profit:       </a:t>
            </a:r>
            <a:r>
              <a:rPr lang="en-US" sz="2800" b="1" dirty="0">
                <a:solidFill>
                  <a:srgbClr val="92D050"/>
                </a:solidFill>
              </a:rPr>
              <a:t>$43.64</a:t>
            </a:r>
            <a:endParaRPr lang="en-US" sz="2000" b="1" dirty="0">
              <a:solidFill>
                <a:srgbClr val="92D050"/>
              </a:solidFill>
            </a:endParaRPr>
          </a:p>
          <a:p>
            <a:r>
              <a:rPr lang="en-US" sz="2000" b="1" dirty="0" smtClean="0"/>
              <a:t>Accuracy:   </a:t>
            </a:r>
            <a:r>
              <a:rPr lang="en-US" sz="2400" b="1" dirty="0">
                <a:solidFill>
                  <a:srgbClr val="00B0F0"/>
                </a:solidFill>
              </a:rPr>
              <a:t>80.5%</a:t>
            </a:r>
          </a:p>
          <a:p>
            <a:r>
              <a:rPr lang="en-US" sz="2000" b="1" dirty="0" smtClean="0"/>
              <a:t>F1 Score : </a:t>
            </a:r>
            <a:r>
              <a:rPr lang="en-US" sz="2400" b="1" dirty="0">
                <a:solidFill>
                  <a:srgbClr val="00B0F0"/>
                </a:solidFill>
              </a:rPr>
              <a:t>0.81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18" y="1733550"/>
            <a:ext cx="4267482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/>
          <p:nvPr/>
        </p:nvCxnSpPr>
        <p:spPr>
          <a:xfrm>
            <a:off x="6096000" y="1276350"/>
            <a:ext cx="1371600" cy="838200"/>
          </a:xfrm>
          <a:prstGeom prst="bentConnector3">
            <a:avLst>
              <a:gd name="adj1" fmla="val 99824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29400" y="4095750"/>
            <a:ext cx="2133600" cy="152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Multiclass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55959"/>
              </p:ext>
            </p:extLst>
          </p:nvPr>
        </p:nvGraphicFramePr>
        <p:xfrm>
          <a:off x="914400" y="1962150"/>
          <a:ext cx="7467600" cy="2392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5000"/>
                <a:gridCol w="1371600"/>
                <a:gridCol w="1371600"/>
                <a:gridCol w="1325880"/>
                <a:gridCol w="14935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F1-Score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MultinomialNB</a:t>
                      </a:r>
                      <a:r>
                        <a:rPr lang="en-US" dirty="0" smtClean="0">
                          <a:latin typeface="+mj-lt"/>
                        </a:rPr>
                        <a:t>	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66.5%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GrBoosting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69.8%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0.70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RandomForest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70.8%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0.71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XGBoost</a:t>
                      </a:r>
                      <a:r>
                        <a:rPr lang="en-US" dirty="0" smtClean="0">
                          <a:latin typeface="+mj-lt"/>
                        </a:rPr>
                        <a:t>		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68.8%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0.69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14400" y="1276350"/>
            <a:ext cx="431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</a:t>
            </a:r>
            <a:r>
              <a:rPr lang="en-US" dirty="0" err="1" smtClean="0"/>
              <a:t>Selction</a:t>
            </a:r>
            <a:r>
              <a:rPr lang="en-US" dirty="0" smtClean="0"/>
              <a:t> </a:t>
            </a:r>
            <a:r>
              <a:rPr lang="en-US" dirty="0"/>
              <a:t>Method :  </a:t>
            </a:r>
            <a:r>
              <a:rPr lang="en-US" dirty="0">
                <a:solidFill>
                  <a:srgbClr val="92D050"/>
                </a:solidFill>
              </a:rPr>
              <a:t>Highest F1 Score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3346784"/>
            <a:ext cx="7848600" cy="36796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Top </a:t>
            </a:r>
            <a:r>
              <a:rPr lang="en-US" sz="2800" dirty="0" smtClean="0"/>
              <a:t>Features </a:t>
            </a:r>
            <a:r>
              <a:rPr lang="en-US" sz="2800" dirty="0" smtClean="0"/>
              <a:t>– Binary vs Multiclass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14273"/>
              </p:ext>
            </p:extLst>
          </p:nvPr>
        </p:nvGraphicFramePr>
        <p:xfrm>
          <a:off x="914400" y="1504950"/>
          <a:ext cx="3352800" cy="135032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69764"/>
                <a:gridCol w="2483036"/>
              </a:tblGrid>
              <a:tr h="23221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Top </a:t>
                      </a:r>
                      <a:r>
                        <a:rPr lang="en-US" sz="1400" b="1" u="none" strike="noStrike" dirty="0" smtClean="0">
                          <a:effectLst/>
                        </a:rPr>
                        <a:t>features – Binary Classifier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interpretation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study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blood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ekg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77841"/>
              </p:ext>
            </p:extLst>
          </p:nvPr>
        </p:nvGraphicFramePr>
        <p:xfrm>
          <a:off x="5029200" y="1504950"/>
          <a:ext cx="3352800" cy="133731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84308"/>
                <a:gridCol w="2368492"/>
              </a:tblGrid>
              <a:tr h="219075">
                <a:tc gridSpan="2"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 smtClean="0">
                          <a:effectLst/>
                        </a:rPr>
                        <a:t>Top features – Multiclass Classifier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1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 smtClean="0">
                          <a:effectLst/>
                        </a:rPr>
                        <a:t>ultrasound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2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ray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3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>
                          <a:effectLst/>
                        </a:rPr>
                        <a:t>minutes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4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vaccine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5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0" u="none" strike="noStrike" kern="1200" dirty="0">
                          <a:effectLst/>
                        </a:rPr>
                        <a:t>heart</a:t>
                      </a:r>
                      <a:endParaRPr kumimoji="0"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33350"/>
            <a:ext cx="877887" cy="7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187165"/>
            <a:ext cx="3067050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2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3569</TotalTime>
  <Words>490</Words>
  <Application>Microsoft Office PowerPoint</Application>
  <PresentationFormat>On-screen Show (16:9)</PresentationFormat>
  <Paragraphs>176</Paragraphs>
  <Slides>21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Metro</vt:lpstr>
      <vt:lpstr>DocReach  Predicting Physician Specialty from Text Data</vt:lpstr>
      <vt:lpstr>Business Problem - Summary</vt:lpstr>
      <vt:lpstr>Business Problem</vt:lpstr>
      <vt:lpstr>Project Scope</vt:lpstr>
      <vt:lpstr>Data Source(s)</vt:lpstr>
      <vt:lpstr>Process</vt:lpstr>
      <vt:lpstr>Results – Best Model (Binary)</vt:lpstr>
      <vt:lpstr>Results: Multiclass </vt:lpstr>
      <vt:lpstr>Top Features – Binary vs Multiclass</vt:lpstr>
      <vt:lpstr>Next Steps / Future Plans</vt:lpstr>
      <vt:lpstr>Learnings / Challenges</vt:lpstr>
      <vt:lpstr>Technology Used</vt:lpstr>
      <vt:lpstr>Thanks!</vt:lpstr>
      <vt:lpstr>Backup slides</vt:lpstr>
      <vt:lpstr>PowerPoint Presentation</vt:lpstr>
      <vt:lpstr>Formulas</vt:lpstr>
      <vt:lpstr>PowerPoint Presentation</vt:lpstr>
      <vt:lpstr>Data Summary</vt:lpstr>
      <vt:lpstr>Program Structure</vt:lpstr>
      <vt:lpstr>Common words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DocReach</dc:title>
  <dc:creator>SS</dc:creator>
  <cp:lastModifiedBy>SS</cp:lastModifiedBy>
  <cp:revision>218</cp:revision>
  <dcterms:created xsi:type="dcterms:W3CDTF">2018-04-26T23:59:47Z</dcterms:created>
  <dcterms:modified xsi:type="dcterms:W3CDTF">2018-05-09T22:01:43Z</dcterms:modified>
</cp:coreProperties>
</file>